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8" r:id="rId5"/>
    <p:sldMasterId id="2147483680" r:id="rId6"/>
    <p:sldMasterId id="2147483697" r:id="rId7"/>
    <p:sldMasterId id="2147483714" r:id="rId8"/>
  </p:sldMasterIdLst>
  <p:notesMasterIdLst>
    <p:notesMasterId r:id="rId48"/>
  </p:notesMasterIdLst>
  <p:handoutMasterIdLst>
    <p:handoutMasterId r:id="rId49"/>
  </p:handoutMasterIdLst>
  <p:sldIdLst>
    <p:sldId id="309" r:id="rId9"/>
    <p:sldId id="302" r:id="rId10"/>
    <p:sldId id="303" r:id="rId11"/>
    <p:sldId id="304" r:id="rId12"/>
    <p:sldId id="260" r:id="rId13"/>
    <p:sldId id="261" r:id="rId14"/>
    <p:sldId id="262" r:id="rId15"/>
    <p:sldId id="305" r:id="rId16"/>
    <p:sldId id="306" r:id="rId17"/>
    <p:sldId id="265" r:id="rId18"/>
    <p:sldId id="266" r:id="rId19"/>
    <p:sldId id="267" r:id="rId20"/>
    <p:sldId id="307" r:id="rId21"/>
    <p:sldId id="308" r:id="rId22"/>
    <p:sldId id="295" r:id="rId23"/>
    <p:sldId id="312" r:id="rId24"/>
    <p:sldId id="256" r:id="rId25"/>
    <p:sldId id="310" r:id="rId26"/>
    <p:sldId id="317" r:id="rId27"/>
    <p:sldId id="296" r:id="rId28"/>
    <p:sldId id="314" r:id="rId29"/>
    <p:sldId id="315" r:id="rId30"/>
    <p:sldId id="313" r:id="rId31"/>
    <p:sldId id="316" r:id="rId32"/>
    <p:sldId id="257" r:id="rId33"/>
    <p:sldId id="258" r:id="rId34"/>
    <p:sldId id="259" r:id="rId35"/>
    <p:sldId id="263" r:id="rId36"/>
    <p:sldId id="264" r:id="rId37"/>
    <p:sldId id="268" r:id="rId38"/>
    <p:sldId id="269" r:id="rId39"/>
    <p:sldId id="274" r:id="rId40"/>
    <p:sldId id="275" r:id="rId41"/>
    <p:sldId id="283" r:id="rId42"/>
    <p:sldId id="284" r:id="rId43"/>
    <p:sldId id="286" r:id="rId44"/>
    <p:sldId id="287" r:id="rId45"/>
    <p:sldId id="318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9667"/>
    <a:srgbClr val="AA8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3725" autoAdjust="0"/>
  </p:normalViewPr>
  <p:slideViewPr>
    <p:cSldViewPr snapToGrid="0" showGuides="1">
      <p:cViewPr varScale="1">
        <p:scale>
          <a:sx n="78" d="100"/>
          <a:sy n="78" d="100"/>
        </p:scale>
        <p:origin x="806" y="77"/>
      </p:cViewPr>
      <p:guideLst>
        <p:guide orient="horz" pos="1344"/>
        <p:guide pos="576"/>
        <p:guide orient="horz" pos="3744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56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65657-3F36-724B-A332-D448C4527D30}" type="datetimeFigureOut">
              <a:t>23/11/1444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0D8CC-6079-CB40-AF25-90B118481B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B1F28D3E-D83F-492E-992E-63A6AD36E432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D3CE640-01CF-4380-A410-FAFFAD5A561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90310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60281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7B6410-B0CA-46AD-A2C7-A944E88C8DC3}" type="datetimeFigureOut">
              <a:rPr lang="ar-KW" smtClean="0"/>
              <a:pPr>
                <a:defRPr/>
              </a:pPr>
              <a:t>23/11/1444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05E44-905D-4A57-8B33-A7C81C03AC77}" type="slidenum">
              <a:rPr lang="ar-KW" smtClean="0"/>
              <a:pPr>
                <a:defRPr/>
              </a:pPr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6160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77E2CBFB-D8D7-4DF2-BA7E-491D308F384F}" type="datetimeFigureOut">
              <a:rPr lang="ar-KW" smtClean="0"/>
              <a:pPr>
                <a:defRPr/>
              </a:pPr>
              <a:t>23/11/1444</a:t>
            </a:fld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2F923D49-16AC-41F2-BE82-081AA5430603}" type="slidenum">
              <a:rPr lang="ar-KW" smtClean="0"/>
              <a:pPr>
                <a:defRPr/>
              </a:pPr>
              <a:t>‹#›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09884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FA75A888-97F4-4A76-BD1C-843607710DCA}" type="datetimeFigureOut">
              <a:rPr lang="ar-KW" smtClean="0"/>
              <a:pPr>
                <a:defRPr/>
              </a:pPr>
              <a:t>23/11/1444</a:t>
            </a:fld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5BCA186C-3862-4F57-AD23-97B88EBB7461}" type="slidenum">
              <a:rPr lang="ar-KW" smtClean="0"/>
              <a:pPr>
                <a:defRPr/>
              </a:pPr>
              <a:t>‹#›</a:t>
            </a:fld>
            <a:endParaRPr lang="ar-KW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13373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9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3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65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71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68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1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65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116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99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54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48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23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958850"/>
            <a:ext cx="10972800" cy="353314"/>
          </a:xfrm>
          <a:prstGeom prst="rect">
            <a:avLst/>
          </a:prstGeom>
        </p:spPr>
        <p:txBody>
          <a:bodyPr anchor="ctr"/>
          <a:lstStyle>
            <a:lvl1pPr marL="0" indent="0" defTabSz="41275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8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المؤلف والتاريخ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4324350"/>
            <a:ext cx="10972800" cy="1047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2286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6858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9144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9600" y="1563688"/>
            <a:ext cx="10972800" cy="2762250"/>
          </a:xfrm>
          <a:prstGeom prst="rect">
            <a:avLst/>
          </a:prstGeom>
        </p:spPr>
        <p:txBody>
          <a:bodyPr/>
          <a:lstStyle>
            <a:lvl1pPr defTabSz="292100">
              <a:defRPr sz="11000" spc="-110">
                <a:solidFill>
                  <a:srgbClr val="FFFFFF"/>
                </a:solidFill>
              </a:defRPr>
            </a:lvl1pPr>
          </a:lstStyle>
          <a:p>
            <a:r>
              <a:t>عنوان العرض التقديمي</a:t>
            </a:r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83063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496036167_2890x1683.jpeg"/>
          <p:cNvSpPr>
            <a:spLocks noGrp="1"/>
          </p:cNvSpPr>
          <p:nvPr>
            <p:ph type="pic" idx="21"/>
          </p:nvPr>
        </p:nvSpPr>
        <p:spPr>
          <a:xfrm>
            <a:off x="-19050" y="-133967"/>
            <a:ext cx="12236451" cy="712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4324350"/>
            <a:ext cx="10972800" cy="1047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2286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6858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9144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600" b="0" spc="-2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9600" y="1562100"/>
            <a:ext cx="10972800" cy="2762250"/>
          </a:xfrm>
          <a:prstGeom prst="rect">
            <a:avLst/>
          </a:prstGeom>
        </p:spPr>
        <p:txBody>
          <a:bodyPr/>
          <a:lstStyle>
            <a:lvl1pPr defTabSz="292100">
              <a:defRPr sz="11000" spc="-110">
                <a:solidFill>
                  <a:srgbClr val="FFFFFF"/>
                </a:solidFill>
              </a:defRPr>
            </a:lvl1pPr>
          </a:lstStyle>
          <a:p>
            <a:r>
              <a:t>عنوان العرض التقديمي</a:t>
            </a:r>
          </a:p>
        </p:txBody>
      </p:sp>
      <p:sp>
        <p:nvSpPr>
          <p:cNvPr id="24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9600" y="958850"/>
            <a:ext cx="10972800" cy="355600"/>
          </a:xfrm>
          <a:prstGeom prst="rect">
            <a:avLst/>
          </a:prstGeom>
        </p:spPr>
        <p:txBody>
          <a:bodyPr anchor="ctr"/>
          <a:lstStyle>
            <a:lvl1pPr marL="0" indent="0" defTabSz="41275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8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المؤلف والتاريخ</a:t>
            </a:r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96347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550400" y="4114800"/>
            <a:ext cx="2292350" cy="1561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600" b="0" spc="-1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600" b="0" spc="-1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457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600" b="0" spc="-1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6858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600" b="0" spc="-1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9144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600" b="0" spc="-16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نص التسمية التوضيحية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صورة"/>
          <p:cNvSpPr>
            <a:spLocks noGrp="1"/>
          </p:cNvSpPr>
          <p:nvPr>
            <p:ph type="pic" idx="21"/>
          </p:nvPr>
        </p:nvSpPr>
        <p:spPr>
          <a:xfrm>
            <a:off x="264414" y="0"/>
            <a:ext cx="8996172" cy="60007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317500" y="3968953"/>
            <a:ext cx="8890000" cy="2825796"/>
          </a:xfrm>
          <a:prstGeom prst="rect">
            <a:avLst/>
          </a:prstGeom>
        </p:spPr>
        <p:txBody>
          <a:bodyPr anchor="b"/>
          <a:lstStyle>
            <a:lvl1pPr algn="ctr" defTabSz="292100">
              <a:defRPr sz="11000" spc="-110">
                <a:solidFill>
                  <a:srgbClr val="FFD74C"/>
                </a:solidFill>
              </a:defRPr>
            </a:lvl1pPr>
          </a:lstStyle>
          <a:p>
            <a:r>
              <a:t>عنوان الشريحة</a:t>
            </a:r>
          </a:p>
        </p:txBody>
      </p:sp>
      <p:sp>
        <p:nvSpPr>
          <p:cNvPr id="35" name="خط"/>
          <p:cNvSpPr/>
          <p:nvPr/>
        </p:nvSpPr>
        <p:spPr>
          <a:xfrm>
            <a:off x="9584506" y="5937250"/>
            <a:ext cx="774701" cy="0"/>
          </a:xfrm>
          <a:prstGeom prst="ellipse">
            <a:avLst/>
          </a:prstGeom>
          <a:ln w="254000">
            <a:solidFill>
              <a:srgbClr val="FFD74C"/>
            </a:solidFill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/>
          </a:p>
        </p:txBody>
      </p:sp>
      <p:sp>
        <p:nvSpPr>
          <p:cNvPr id="3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75736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88058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731041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155950"/>
            <a:ext cx="4178300" cy="309245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9600" y="1219820"/>
            <a:ext cx="4178300" cy="1534146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2" name="مستطيل"/>
          <p:cNvSpPr/>
          <p:nvPr/>
        </p:nvSpPr>
        <p:spPr>
          <a:xfrm>
            <a:off x="5397500" y="0"/>
            <a:ext cx="6807200" cy="6858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/>
          </a:p>
        </p:txBody>
      </p:sp>
      <p:sp>
        <p:nvSpPr>
          <p:cNvPr id="63" name="638623930_2326x1548.jpeg"/>
          <p:cNvSpPr>
            <a:spLocks noGrp="1"/>
          </p:cNvSpPr>
          <p:nvPr>
            <p:ph type="pic" idx="21"/>
          </p:nvPr>
        </p:nvSpPr>
        <p:spPr>
          <a:xfrm>
            <a:off x="4578350" y="-19050"/>
            <a:ext cx="9846734" cy="6553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9600" y="787400"/>
            <a:ext cx="4178300" cy="38506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8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المؤلف والتاريخ</a:t>
            </a:r>
          </a:p>
        </p:txBody>
      </p:sp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983443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930501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9600" y="2024063"/>
            <a:ext cx="10972800" cy="2965450"/>
          </a:xfrm>
          <a:prstGeom prst="rect">
            <a:avLst/>
          </a:prstGeom>
        </p:spPr>
        <p:txBody>
          <a:bodyPr anchor="ctr"/>
          <a:lstStyle>
            <a:lvl1pPr marR="215900">
              <a:defRPr sz="7000" spc="0">
                <a:solidFill>
                  <a:srgbClr val="FFFFFF"/>
                </a:solidFill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13334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30997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 spc="-70">
                <a:solidFill>
                  <a:srgbClr val="FFFFFF"/>
                </a:solidFill>
              </a:defRPr>
            </a:lvl1pPr>
          </a:lstStyle>
          <a:p>
            <a:r>
              <a:t>عنوان الأجندة</a:t>
            </a:r>
          </a:p>
        </p:txBody>
      </p:sp>
      <p:sp>
        <p:nvSpPr>
          <p:cNvPr id="89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797050"/>
            <a:ext cx="10972800" cy="4451350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2700" spc="-27">
                <a:solidFill>
                  <a:srgbClr val="000000"/>
                </a:solidFill>
              </a:defRPr>
            </a:lvl1pPr>
            <a:lvl2pPr marL="0" indent="228600" defTabSz="41275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2700" spc="-27">
                <a:solidFill>
                  <a:srgbClr val="000000"/>
                </a:solidFill>
              </a:defRPr>
            </a:lvl2pPr>
            <a:lvl3pPr marL="0" indent="457200" defTabSz="41275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2700" spc="-27">
                <a:solidFill>
                  <a:srgbClr val="000000"/>
                </a:solidFill>
              </a:defRPr>
            </a:lvl3pPr>
            <a:lvl4pPr marL="0" indent="685800" defTabSz="41275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2700" spc="-27">
                <a:solidFill>
                  <a:srgbClr val="000000"/>
                </a:solidFill>
              </a:defRPr>
            </a:lvl4pPr>
            <a:lvl5pPr marL="0" indent="914400" defTabSz="41275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2700" spc="-27">
                <a:solidFill>
                  <a:srgbClr val="000000"/>
                </a:solidFill>
              </a:defRPr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05727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2381838"/>
            <a:ext cx="10972800" cy="209644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0222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167312"/>
            <a:ext cx="10972800" cy="3806125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5000" b="0" cap="all" spc="-25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5000" b="0" cap="all" spc="-25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5000" b="0" cap="all" spc="-25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5000" b="0" cap="all" spc="-25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5000" b="0" cap="all" spc="-25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4889500"/>
            <a:ext cx="10972800" cy="3149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1600" b="0" cap="all" spc="-16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معلومات الحقيقة</a:t>
            </a:r>
          </a:p>
        </p:txBody>
      </p:sp>
      <p:sp>
        <p:nvSpPr>
          <p:cNvPr id="10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867150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885950" y="2232024"/>
            <a:ext cx="8420100" cy="2441576"/>
          </a:xfrm>
          <a:prstGeom prst="rect">
            <a:avLst/>
          </a:prstGeom>
        </p:spPr>
        <p:txBody>
          <a:bodyPr anchor="ctr"/>
          <a:lstStyle>
            <a:lvl1pPr marL="0" marR="215900" indent="0" defTabSz="412750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1pPr>
            <a:lvl2pPr marL="0" marR="215900" indent="228600" defTabSz="412750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2pPr>
            <a:lvl3pPr marL="0" marR="215900" indent="457200" defTabSz="412750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3pPr>
            <a:lvl4pPr marL="0" marR="215900" indent="685800" defTabSz="412750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4pPr>
            <a:lvl5pPr marL="0" marR="215900" indent="914400" defTabSz="412750">
              <a:spcBef>
                <a:spcPts val="0"/>
              </a:spcBef>
              <a:buClrTx/>
              <a:buSzTx/>
              <a:buNone/>
              <a:defRPr sz="7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01850" y="4686300"/>
            <a:ext cx="8420100" cy="34036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ts val="1800"/>
              </a:lnSpc>
              <a:spcBef>
                <a:spcPts val="0"/>
              </a:spcBef>
              <a:buClrTx/>
              <a:buSzTx/>
              <a:buNone/>
              <a:defRPr sz="1600" b="0" cap="all" spc="-16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السمة</a:t>
            </a:r>
          </a:p>
        </p:txBody>
      </p:sp>
      <p:sp>
        <p:nvSpPr>
          <p:cNvPr id="11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11086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495873917_2724x1818.jpeg"/>
          <p:cNvSpPr>
            <a:spLocks noGrp="1"/>
          </p:cNvSpPr>
          <p:nvPr>
            <p:ph type="pic" sz="half" idx="21"/>
          </p:nvPr>
        </p:nvSpPr>
        <p:spPr>
          <a:xfrm>
            <a:off x="317500" y="3416300"/>
            <a:ext cx="6438900" cy="42949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496036167_2890x1683.jpeg"/>
          <p:cNvSpPr>
            <a:spLocks noGrp="1"/>
          </p:cNvSpPr>
          <p:nvPr>
            <p:ph type="pic" sz="half" idx="22"/>
          </p:nvPr>
        </p:nvSpPr>
        <p:spPr>
          <a:xfrm>
            <a:off x="44450" y="-88900"/>
            <a:ext cx="7004050" cy="40788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idx="23"/>
          </p:nvPr>
        </p:nvSpPr>
        <p:spPr>
          <a:xfrm>
            <a:off x="6407150" y="-177800"/>
            <a:ext cx="6016975" cy="9017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98575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495873917_2724x1818.jpeg"/>
          <p:cNvSpPr>
            <a:spLocks noGrp="1"/>
          </p:cNvSpPr>
          <p:nvPr>
            <p:ph type="pic" idx="21"/>
          </p:nvPr>
        </p:nvSpPr>
        <p:spPr>
          <a:xfrm>
            <a:off x="317500" y="-590555"/>
            <a:ext cx="11557000" cy="77089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99141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97557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69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94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812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722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2712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601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758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490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71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1" y="3102076"/>
            <a:ext cx="1549077" cy="41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72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8" y="5443583"/>
            <a:ext cx="1021803" cy="27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1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60476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0;p3">
            <a:extLst>
              <a:ext uri="{FF2B5EF4-FFF2-40B4-BE49-F238E27FC236}">
                <a16:creationId xmlns:a16="http://schemas.microsoft.com/office/drawing/2014/main" id="{3BE0EEF5-BFFC-421A-B8DF-02332FB8ABDC}"/>
              </a:ext>
            </a:extLst>
          </p:cNvPr>
          <p:cNvSpPr/>
          <p:nvPr/>
        </p:nvSpPr>
        <p:spPr>
          <a:xfrm>
            <a:off x="8464552" y="6273801"/>
            <a:ext cx="400049" cy="430213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grpSp>
        <p:nvGrpSpPr>
          <p:cNvPr id="6" name="Google Shape;101;p3">
            <a:extLst>
              <a:ext uri="{FF2B5EF4-FFF2-40B4-BE49-F238E27FC236}">
                <a16:creationId xmlns:a16="http://schemas.microsoft.com/office/drawing/2014/main" id="{4568E25D-3531-4858-AEF4-ECB1714E8B61}"/>
              </a:ext>
            </a:extLst>
          </p:cNvPr>
          <p:cNvGrpSpPr>
            <a:grpSpLocks/>
          </p:cNvGrpSpPr>
          <p:nvPr/>
        </p:nvGrpSpPr>
        <p:grpSpPr bwMode="auto">
          <a:xfrm rot="9941017">
            <a:off x="8629651" y="4327526"/>
            <a:ext cx="3246967" cy="2449513"/>
            <a:chOff x="1852738" y="206787"/>
            <a:chExt cx="2668014" cy="2012295"/>
          </a:xfrm>
        </p:grpSpPr>
        <p:sp>
          <p:nvSpPr>
            <p:cNvPr id="7" name="Google Shape;102;p3">
              <a:extLst>
                <a:ext uri="{FF2B5EF4-FFF2-40B4-BE49-F238E27FC236}">
                  <a16:creationId xmlns:a16="http://schemas.microsoft.com/office/drawing/2014/main" id="{DCCF487F-BA85-46BB-9224-3BFC00076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109" y="218911"/>
              <a:ext cx="2657643" cy="1988923"/>
            </a:xfrm>
            <a:custGeom>
              <a:avLst/>
              <a:gdLst>
                <a:gd name="T0" fmla="*/ 7859 w 18194"/>
                <a:gd name="T1" fmla="*/ 1 h 13616"/>
                <a:gd name="T2" fmla="*/ 5573 w 18194"/>
                <a:gd name="T3" fmla="*/ 584 h 13616"/>
                <a:gd name="T4" fmla="*/ 4751 w 18194"/>
                <a:gd name="T5" fmla="*/ 524 h 13616"/>
                <a:gd name="T6" fmla="*/ 1 w 18194"/>
                <a:gd name="T7" fmla="*/ 4525 h 13616"/>
                <a:gd name="T8" fmla="*/ 1751 w 18194"/>
                <a:gd name="T9" fmla="*/ 7621 h 13616"/>
                <a:gd name="T10" fmla="*/ 5859 w 18194"/>
                <a:gd name="T11" fmla="*/ 13419 h 13616"/>
                <a:gd name="T12" fmla="*/ 7390 w 18194"/>
                <a:gd name="T13" fmla="*/ 13616 h 13616"/>
                <a:gd name="T14" fmla="*/ 10192 w 18194"/>
                <a:gd name="T15" fmla="*/ 12883 h 13616"/>
                <a:gd name="T16" fmla="*/ 11788 w 18194"/>
                <a:gd name="T17" fmla="*/ 13235 h 13616"/>
                <a:gd name="T18" fmla="*/ 13026 w 18194"/>
                <a:gd name="T19" fmla="*/ 13014 h 13616"/>
                <a:gd name="T20" fmla="*/ 15526 w 18194"/>
                <a:gd name="T21" fmla="*/ 9454 h 13616"/>
                <a:gd name="T22" fmla="*/ 17277 w 18194"/>
                <a:gd name="T23" fmla="*/ 8740 h 13616"/>
                <a:gd name="T24" fmla="*/ 15919 w 18194"/>
                <a:gd name="T25" fmla="*/ 4215 h 13616"/>
                <a:gd name="T26" fmla="*/ 12949 w 18194"/>
                <a:gd name="T27" fmla="*/ 3028 h 13616"/>
                <a:gd name="T28" fmla="*/ 12324 w 18194"/>
                <a:gd name="T29" fmla="*/ 3096 h 13616"/>
                <a:gd name="T30" fmla="*/ 7859 w 18194"/>
                <a:gd name="T31" fmla="*/ 1 h 13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194" h="13616" extrusionOk="0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8" name="Google Shape;103;p3">
              <a:extLst>
                <a:ext uri="{FF2B5EF4-FFF2-40B4-BE49-F238E27FC236}">
                  <a16:creationId xmlns:a16="http://schemas.microsoft.com/office/drawing/2014/main" id="{73738653-C2E4-4F50-A24C-1C306C4C2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738" y="206787"/>
              <a:ext cx="2626237" cy="2012295"/>
            </a:xfrm>
            <a:custGeom>
              <a:avLst/>
              <a:gdLst>
                <a:gd name="T0" fmla="*/ 7942 w 17979"/>
                <a:gd name="T1" fmla="*/ 155 h 13776"/>
                <a:gd name="T2" fmla="*/ 12323 w 17979"/>
                <a:gd name="T3" fmla="*/ 3215 h 13776"/>
                <a:gd name="T4" fmla="*/ 12407 w 17979"/>
                <a:gd name="T5" fmla="*/ 3262 h 13776"/>
                <a:gd name="T6" fmla="*/ 13036 w 17979"/>
                <a:gd name="T7" fmla="*/ 3192 h 13776"/>
                <a:gd name="T8" fmla="*/ 15943 w 17979"/>
                <a:gd name="T9" fmla="*/ 4358 h 13776"/>
                <a:gd name="T10" fmla="*/ 17574 w 17979"/>
                <a:gd name="T11" fmla="*/ 6680 h 13776"/>
                <a:gd name="T12" fmla="*/ 17300 w 17979"/>
                <a:gd name="T13" fmla="*/ 8775 h 13776"/>
                <a:gd name="T14" fmla="*/ 15633 w 17979"/>
                <a:gd name="T15" fmla="*/ 9466 h 13776"/>
                <a:gd name="T16" fmla="*/ 15609 w 17979"/>
                <a:gd name="T17" fmla="*/ 9466 h 13776"/>
                <a:gd name="T18" fmla="*/ 15538 w 17979"/>
                <a:gd name="T19" fmla="*/ 9537 h 13776"/>
                <a:gd name="T20" fmla="*/ 13073 w 17979"/>
                <a:gd name="T21" fmla="*/ 13026 h 13776"/>
                <a:gd name="T22" fmla="*/ 11845 w 17979"/>
                <a:gd name="T23" fmla="*/ 13242 h 13776"/>
                <a:gd name="T24" fmla="*/ 10299 w 17979"/>
                <a:gd name="T25" fmla="*/ 12907 h 13776"/>
                <a:gd name="T26" fmla="*/ 10263 w 17979"/>
                <a:gd name="T27" fmla="*/ 12898 h 13776"/>
                <a:gd name="T28" fmla="*/ 10228 w 17979"/>
                <a:gd name="T29" fmla="*/ 12907 h 13776"/>
                <a:gd name="T30" fmla="*/ 7464 w 17979"/>
                <a:gd name="T31" fmla="*/ 13623 h 13776"/>
                <a:gd name="T32" fmla="*/ 5953 w 17979"/>
                <a:gd name="T33" fmla="*/ 13430 h 13776"/>
                <a:gd name="T34" fmla="*/ 1893 w 17979"/>
                <a:gd name="T35" fmla="*/ 7715 h 13776"/>
                <a:gd name="T36" fmla="*/ 1858 w 17979"/>
                <a:gd name="T37" fmla="*/ 7644 h 13776"/>
                <a:gd name="T38" fmla="*/ 143 w 17979"/>
                <a:gd name="T39" fmla="*/ 4608 h 13776"/>
                <a:gd name="T40" fmla="*/ 4822 w 17979"/>
                <a:gd name="T41" fmla="*/ 679 h 13776"/>
                <a:gd name="T42" fmla="*/ 5644 w 17979"/>
                <a:gd name="T43" fmla="*/ 738 h 13776"/>
                <a:gd name="T44" fmla="*/ 5691 w 17979"/>
                <a:gd name="T45" fmla="*/ 726 h 13776"/>
                <a:gd name="T46" fmla="*/ 7942 w 17979"/>
                <a:gd name="T47" fmla="*/ 155 h 13776"/>
                <a:gd name="T48" fmla="*/ 7930 w 17979"/>
                <a:gd name="T49" fmla="*/ 0 h 13776"/>
                <a:gd name="T50" fmla="*/ 5632 w 17979"/>
                <a:gd name="T51" fmla="*/ 584 h 13776"/>
                <a:gd name="T52" fmla="*/ 4822 w 17979"/>
                <a:gd name="T53" fmla="*/ 536 h 13776"/>
                <a:gd name="T54" fmla="*/ 0 w 17979"/>
                <a:gd name="T55" fmla="*/ 4608 h 13776"/>
                <a:gd name="T56" fmla="*/ 1739 w 17979"/>
                <a:gd name="T57" fmla="*/ 7739 h 13776"/>
                <a:gd name="T58" fmla="*/ 5906 w 17979"/>
                <a:gd name="T59" fmla="*/ 13573 h 13776"/>
                <a:gd name="T60" fmla="*/ 7465 w 17979"/>
                <a:gd name="T61" fmla="*/ 13776 h 13776"/>
                <a:gd name="T62" fmla="*/ 10263 w 17979"/>
                <a:gd name="T63" fmla="*/ 13049 h 13776"/>
                <a:gd name="T64" fmla="*/ 11869 w 17979"/>
                <a:gd name="T65" fmla="*/ 13389 h 13776"/>
                <a:gd name="T66" fmla="*/ 13121 w 17979"/>
                <a:gd name="T67" fmla="*/ 13168 h 13776"/>
                <a:gd name="T68" fmla="*/ 15669 w 17979"/>
                <a:gd name="T69" fmla="*/ 9609 h 13776"/>
                <a:gd name="T70" fmla="*/ 17407 w 17979"/>
                <a:gd name="T71" fmla="*/ 8870 h 13776"/>
                <a:gd name="T72" fmla="*/ 17717 w 17979"/>
                <a:gd name="T73" fmla="*/ 6644 h 13776"/>
                <a:gd name="T74" fmla="*/ 16038 w 17979"/>
                <a:gd name="T75" fmla="*/ 4251 h 13776"/>
                <a:gd name="T76" fmla="*/ 13016 w 17979"/>
                <a:gd name="T77" fmla="*/ 3042 h 13776"/>
                <a:gd name="T78" fmla="*/ 12442 w 17979"/>
                <a:gd name="T79" fmla="*/ 3096 h 13776"/>
                <a:gd name="T80" fmla="*/ 7930 w 17979"/>
                <a:gd name="T81" fmla="*/ 0 h 13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979" h="13776" extrusionOk="0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9" name="Google Shape;104;p3">
              <a:extLst>
                <a:ext uri="{FF2B5EF4-FFF2-40B4-BE49-F238E27FC236}">
                  <a16:creationId xmlns:a16="http://schemas.microsoft.com/office/drawing/2014/main" id="{8F6D1F01-611C-4FA6-92AE-A590E49F2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05" y="1222283"/>
              <a:ext cx="320191" cy="890750"/>
            </a:xfrm>
            <a:custGeom>
              <a:avLst/>
              <a:gdLst>
                <a:gd name="T0" fmla="*/ 91 w 2192"/>
                <a:gd name="T1" fmla="*/ 1 h 6098"/>
                <a:gd name="T2" fmla="*/ 25 w 2192"/>
                <a:gd name="T3" fmla="*/ 37 h 6098"/>
                <a:gd name="T4" fmla="*/ 36 w 2192"/>
                <a:gd name="T5" fmla="*/ 132 h 6098"/>
                <a:gd name="T6" fmla="*/ 608 w 2192"/>
                <a:gd name="T7" fmla="*/ 5978 h 6098"/>
                <a:gd name="T8" fmla="*/ 644 w 2192"/>
                <a:gd name="T9" fmla="*/ 6086 h 6098"/>
                <a:gd name="T10" fmla="*/ 679 w 2192"/>
                <a:gd name="T11" fmla="*/ 6097 h 6098"/>
                <a:gd name="T12" fmla="*/ 739 w 2192"/>
                <a:gd name="T13" fmla="*/ 6050 h 6098"/>
                <a:gd name="T14" fmla="*/ 132 w 2192"/>
                <a:gd name="T15" fmla="*/ 13 h 6098"/>
                <a:gd name="T16" fmla="*/ 91 w 2192"/>
                <a:gd name="T17" fmla="*/ 1 h 6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2" h="6098" extrusionOk="0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10" name="Google Shape;105;p3">
              <a:extLst>
                <a:ext uri="{FF2B5EF4-FFF2-40B4-BE49-F238E27FC236}">
                  <a16:creationId xmlns:a16="http://schemas.microsoft.com/office/drawing/2014/main" id="{91354996-900D-4FB4-9742-F518EDB04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906" y="293262"/>
              <a:ext cx="434858" cy="551862"/>
            </a:xfrm>
            <a:custGeom>
              <a:avLst/>
              <a:gdLst>
                <a:gd name="T0" fmla="*/ 89 w 2977"/>
                <a:gd name="T1" fmla="*/ 0 h 3778"/>
                <a:gd name="T2" fmla="*/ 24 w 2977"/>
                <a:gd name="T3" fmla="*/ 51 h 3778"/>
                <a:gd name="T4" fmla="*/ 60 w 2977"/>
                <a:gd name="T5" fmla="*/ 146 h 3778"/>
                <a:gd name="T6" fmla="*/ 2834 w 2977"/>
                <a:gd name="T7" fmla="*/ 3694 h 3778"/>
                <a:gd name="T8" fmla="*/ 2906 w 2977"/>
                <a:gd name="T9" fmla="*/ 3778 h 3778"/>
                <a:gd name="T10" fmla="*/ 2977 w 2977"/>
                <a:gd name="T11" fmla="*/ 3694 h 3778"/>
                <a:gd name="T12" fmla="*/ 108 w 2977"/>
                <a:gd name="T13" fmla="*/ 4 h 3778"/>
                <a:gd name="T14" fmla="*/ 89 w 2977"/>
                <a:gd name="T15" fmla="*/ 0 h 3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77" h="3778" extrusionOk="0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11" name="Google Shape;106;p3">
              <a:extLst>
                <a:ext uri="{FF2B5EF4-FFF2-40B4-BE49-F238E27FC236}">
                  <a16:creationId xmlns:a16="http://schemas.microsoft.com/office/drawing/2014/main" id="{B28FE4EC-2D16-46A2-8C27-61D7DAFEE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013" y="660634"/>
              <a:ext cx="309820" cy="184490"/>
            </a:xfrm>
            <a:custGeom>
              <a:avLst/>
              <a:gdLst>
                <a:gd name="T0" fmla="*/ 2025 w 2121"/>
                <a:gd name="T1" fmla="*/ 1 h 1263"/>
                <a:gd name="T2" fmla="*/ 36 w 2121"/>
                <a:gd name="T3" fmla="*/ 1132 h 1263"/>
                <a:gd name="T4" fmla="*/ 36 w 2121"/>
                <a:gd name="T5" fmla="*/ 1239 h 1263"/>
                <a:gd name="T6" fmla="*/ 84 w 2121"/>
                <a:gd name="T7" fmla="*/ 1263 h 1263"/>
                <a:gd name="T8" fmla="*/ 144 w 2121"/>
                <a:gd name="T9" fmla="*/ 1227 h 1263"/>
                <a:gd name="T10" fmla="*/ 2061 w 2121"/>
                <a:gd name="T11" fmla="*/ 155 h 1263"/>
                <a:gd name="T12" fmla="*/ 2120 w 2121"/>
                <a:gd name="T13" fmla="*/ 60 h 1263"/>
                <a:gd name="T14" fmla="*/ 2025 w 2121"/>
                <a:gd name="T15" fmla="*/ 1 h 1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1" h="1263" extrusionOk="0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12" name="Google Shape;107;p3">
              <a:extLst>
                <a:ext uri="{FF2B5EF4-FFF2-40B4-BE49-F238E27FC236}">
                  <a16:creationId xmlns:a16="http://schemas.microsoft.com/office/drawing/2014/main" id="{36AFE2EB-D401-418C-96E7-FCA245605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815" y="1174956"/>
              <a:ext cx="247155" cy="418059"/>
            </a:xfrm>
            <a:custGeom>
              <a:avLst/>
              <a:gdLst>
                <a:gd name="T0" fmla="*/ 1299 w 1692"/>
                <a:gd name="T1" fmla="*/ 1 h 2862"/>
                <a:gd name="T2" fmla="*/ 1275 w 1692"/>
                <a:gd name="T3" fmla="*/ 4 h 2862"/>
                <a:gd name="T4" fmla="*/ 1239 w 1692"/>
                <a:gd name="T5" fmla="*/ 99 h 2862"/>
                <a:gd name="T6" fmla="*/ 1346 w 1692"/>
                <a:gd name="T7" fmla="*/ 1718 h 2862"/>
                <a:gd name="T8" fmla="*/ 60 w 1692"/>
                <a:gd name="T9" fmla="*/ 2719 h 2862"/>
                <a:gd name="T10" fmla="*/ 13 w 1692"/>
                <a:gd name="T11" fmla="*/ 2814 h 2862"/>
                <a:gd name="T12" fmla="*/ 84 w 1692"/>
                <a:gd name="T13" fmla="*/ 2861 h 2862"/>
                <a:gd name="T14" fmla="*/ 108 w 1692"/>
                <a:gd name="T15" fmla="*/ 2861 h 2862"/>
                <a:gd name="T16" fmla="*/ 1489 w 1692"/>
                <a:gd name="T17" fmla="*/ 1778 h 2862"/>
                <a:gd name="T18" fmla="*/ 1370 w 1692"/>
                <a:gd name="T19" fmla="*/ 52 h 2862"/>
                <a:gd name="T20" fmla="*/ 1299 w 1692"/>
                <a:gd name="T21" fmla="*/ 1 h 2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2" h="2862" extrusionOk="0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13" name="Google Shape;108;p3">
              <a:extLst>
                <a:ext uri="{FF2B5EF4-FFF2-40B4-BE49-F238E27FC236}">
                  <a16:creationId xmlns:a16="http://schemas.microsoft.com/office/drawing/2014/main" id="{2F6DDE8C-4E8A-4A4F-86AE-E0BDD2054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9205" y="652016"/>
              <a:ext cx="438510" cy="547918"/>
            </a:xfrm>
            <a:custGeom>
              <a:avLst/>
              <a:gdLst>
                <a:gd name="T0" fmla="*/ 2918 w 3002"/>
                <a:gd name="T1" fmla="*/ 0 h 3751"/>
                <a:gd name="T2" fmla="*/ 691 w 3002"/>
                <a:gd name="T3" fmla="*/ 1215 h 3751"/>
                <a:gd name="T4" fmla="*/ 215 w 3002"/>
                <a:gd name="T5" fmla="*/ 3703 h 3751"/>
                <a:gd name="T6" fmla="*/ 286 w 3002"/>
                <a:gd name="T7" fmla="*/ 3751 h 3751"/>
                <a:gd name="T8" fmla="*/ 310 w 3002"/>
                <a:gd name="T9" fmla="*/ 3751 h 3751"/>
                <a:gd name="T10" fmla="*/ 358 w 3002"/>
                <a:gd name="T11" fmla="*/ 3667 h 3751"/>
                <a:gd name="T12" fmla="*/ 810 w 3002"/>
                <a:gd name="T13" fmla="*/ 1310 h 3751"/>
                <a:gd name="T14" fmla="*/ 2930 w 3002"/>
                <a:gd name="T15" fmla="*/ 155 h 3751"/>
                <a:gd name="T16" fmla="*/ 3001 w 3002"/>
                <a:gd name="T17" fmla="*/ 72 h 3751"/>
                <a:gd name="T18" fmla="*/ 2918 w 3002"/>
                <a:gd name="T19" fmla="*/ 0 h 3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2" h="3751" extrusionOk="0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</p:grpSp>
      <p:grpSp>
        <p:nvGrpSpPr>
          <p:cNvPr id="14" name="Google Shape;109;p3">
            <a:extLst>
              <a:ext uri="{FF2B5EF4-FFF2-40B4-BE49-F238E27FC236}">
                <a16:creationId xmlns:a16="http://schemas.microsoft.com/office/drawing/2014/main" id="{DDE0CC6A-D07F-463F-BCFE-9E665B142512}"/>
              </a:ext>
            </a:extLst>
          </p:cNvPr>
          <p:cNvGrpSpPr>
            <a:grpSpLocks/>
          </p:cNvGrpSpPr>
          <p:nvPr/>
        </p:nvGrpSpPr>
        <p:grpSpPr bwMode="auto">
          <a:xfrm>
            <a:off x="3752851" y="1770064"/>
            <a:ext cx="7194549" cy="4117975"/>
            <a:chOff x="329117" y="143471"/>
            <a:chExt cx="8485767" cy="4856559"/>
          </a:xfrm>
        </p:grpSpPr>
        <p:grpSp>
          <p:nvGrpSpPr>
            <p:cNvPr id="15" name="Google Shape;110;p3">
              <a:extLst>
                <a:ext uri="{FF2B5EF4-FFF2-40B4-BE49-F238E27FC236}">
                  <a16:creationId xmlns:a16="http://schemas.microsoft.com/office/drawing/2014/main" id="{79DD2D2D-4EE5-43B3-A565-B6BE6A2AC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19" name="Google Shape;111;p3">
                <a:extLst>
                  <a:ext uri="{FF2B5EF4-FFF2-40B4-BE49-F238E27FC236}">
                    <a16:creationId xmlns:a16="http://schemas.microsoft.com/office/drawing/2014/main" id="{DE58E3DC-B35A-4A54-ADC7-DF9F04E23678}"/>
                  </a:ext>
                </a:extLst>
              </p:cNvPr>
              <p:cNvSpPr/>
              <p:nvPr/>
            </p:nvSpPr>
            <p:spPr>
              <a:xfrm>
                <a:off x="272000" y="80380"/>
                <a:ext cx="8450817" cy="4830348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/>
              </a:p>
            </p:txBody>
          </p:sp>
          <p:sp>
            <p:nvSpPr>
              <p:cNvPr id="20" name="Google Shape;112;p3">
                <a:extLst>
                  <a:ext uri="{FF2B5EF4-FFF2-40B4-BE49-F238E27FC236}">
                    <a16:creationId xmlns:a16="http://schemas.microsoft.com/office/drawing/2014/main" id="{848B18D8-FB03-441E-99AF-EEDF3CA34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25" y="67275"/>
                <a:ext cx="8485767" cy="4856559"/>
              </a:xfrm>
              <a:custGeom>
                <a:avLst/>
                <a:gdLst>
                  <a:gd name="T0" fmla="*/ 36553 w 36696"/>
                  <a:gd name="T1" fmla="*/ 143 h 28112"/>
                  <a:gd name="T2" fmla="*/ 36553 w 36696"/>
                  <a:gd name="T3" fmla="*/ 27956 h 28112"/>
                  <a:gd name="T4" fmla="*/ 144 w 36696"/>
                  <a:gd name="T5" fmla="*/ 27956 h 28112"/>
                  <a:gd name="T6" fmla="*/ 144 w 36696"/>
                  <a:gd name="T7" fmla="*/ 143 h 28112"/>
                  <a:gd name="T8" fmla="*/ 36553 w 36696"/>
                  <a:gd name="T9" fmla="*/ 143 h 28112"/>
                  <a:gd name="T10" fmla="*/ 72 w 36696"/>
                  <a:gd name="T11" fmla="*/ 1 h 28112"/>
                  <a:gd name="T12" fmla="*/ 1 w 36696"/>
                  <a:gd name="T13" fmla="*/ 72 h 28112"/>
                  <a:gd name="T14" fmla="*/ 1 w 36696"/>
                  <a:gd name="T15" fmla="*/ 28040 h 28112"/>
                  <a:gd name="T16" fmla="*/ 72 w 36696"/>
                  <a:gd name="T17" fmla="*/ 28111 h 28112"/>
                  <a:gd name="T18" fmla="*/ 36625 w 36696"/>
                  <a:gd name="T19" fmla="*/ 28111 h 28112"/>
                  <a:gd name="T20" fmla="*/ 36696 w 36696"/>
                  <a:gd name="T21" fmla="*/ 28040 h 28112"/>
                  <a:gd name="T22" fmla="*/ 36696 w 36696"/>
                  <a:gd name="T23" fmla="*/ 72 h 28112"/>
                  <a:gd name="T24" fmla="*/ 36625 w 36696"/>
                  <a:gd name="T25" fmla="*/ 1 h 28112"/>
                  <a:gd name="T26" fmla="*/ 72 w 36696"/>
                  <a:gd name="T27" fmla="*/ 1 h 28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696" h="28112" extrusionOk="0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lnTo>
                      <a:pt x="36553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ar-KW" sz="1800"/>
              </a:p>
            </p:txBody>
          </p:sp>
          <p:sp>
            <p:nvSpPr>
              <p:cNvPr id="21" name="Google Shape;113;p3">
                <a:extLst>
                  <a:ext uri="{FF2B5EF4-FFF2-40B4-BE49-F238E27FC236}">
                    <a16:creationId xmlns:a16="http://schemas.microsoft.com/office/drawing/2014/main" id="{2A0F8E0F-9C65-4412-B7E8-9A9849EE9719}"/>
                  </a:ext>
                </a:extLst>
              </p:cNvPr>
              <p:cNvSpPr/>
              <p:nvPr/>
            </p:nvSpPr>
            <p:spPr>
              <a:xfrm>
                <a:off x="272000" y="80380"/>
                <a:ext cx="8450817" cy="351979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/>
              </a:p>
            </p:txBody>
          </p:sp>
          <p:sp>
            <p:nvSpPr>
              <p:cNvPr id="22" name="Google Shape;114;p3">
                <a:extLst>
                  <a:ext uri="{FF2B5EF4-FFF2-40B4-BE49-F238E27FC236}">
                    <a16:creationId xmlns:a16="http://schemas.microsoft.com/office/drawing/2014/main" id="{1EFD9D9E-B497-4658-A66F-23BD3C2B3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4103" y="122754"/>
                <a:ext cx="364977" cy="269502"/>
              </a:xfrm>
              <a:custGeom>
                <a:avLst/>
                <a:gdLst>
                  <a:gd name="T0" fmla="*/ 72 w 2454"/>
                  <a:gd name="T1" fmla="*/ 0 h 1560"/>
                  <a:gd name="T2" fmla="*/ 0 w 2454"/>
                  <a:gd name="T3" fmla="*/ 72 h 1560"/>
                  <a:gd name="T4" fmla="*/ 72 w 2454"/>
                  <a:gd name="T5" fmla="*/ 143 h 1560"/>
                  <a:gd name="T6" fmla="*/ 2310 w 2454"/>
                  <a:gd name="T7" fmla="*/ 143 h 1560"/>
                  <a:gd name="T8" fmla="*/ 2310 w 2454"/>
                  <a:gd name="T9" fmla="*/ 1477 h 1560"/>
                  <a:gd name="T10" fmla="*/ 2382 w 2454"/>
                  <a:gd name="T11" fmla="*/ 1560 h 1560"/>
                  <a:gd name="T12" fmla="*/ 2453 w 2454"/>
                  <a:gd name="T13" fmla="*/ 1477 h 1560"/>
                  <a:gd name="T14" fmla="*/ 2453 w 2454"/>
                  <a:gd name="T15" fmla="*/ 72 h 1560"/>
                  <a:gd name="T16" fmla="*/ 2382 w 2454"/>
                  <a:gd name="T17" fmla="*/ 0 h 1560"/>
                  <a:gd name="T18" fmla="*/ 72 w 2454"/>
                  <a:gd name="T19" fmla="*/ 0 h 1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ar-KW" sz="1800"/>
              </a:p>
            </p:txBody>
          </p:sp>
          <p:sp>
            <p:nvSpPr>
              <p:cNvPr id="23" name="Google Shape;115;p3">
                <a:extLst>
                  <a:ext uri="{FF2B5EF4-FFF2-40B4-BE49-F238E27FC236}">
                    <a16:creationId xmlns:a16="http://schemas.microsoft.com/office/drawing/2014/main" id="{511903B1-52CA-48E0-9F99-B4BA24537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567" y="161946"/>
                <a:ext cx="1036891" cy="26950"/>
              </a:xfrm>
              <a:custGeom>
                <a:avLst/>
                <a:gdLst>
                  <a:gd name="T0" fmla="*/ 72 w 6002"/>
                  <a:gd name="T1" fmla="*/ 0 h 156"/>
                  <a:gd name="T2" fmla="*/ 1 w 6002"/>
                  <a:gd name="T3" fmla="*/ 72 h 156"/>
                  <a:gd name="T4" fmla="*/ 72 w 6002"/>
                  <a:gd name="T5" fmla="*/ 155 h 156"/>
                  <a:gd name="T6" fmla="*/ 5930 w 6002"/>
                  <a:gd name="T7" fmla="*/ 155 h 156"/>
                  <a:gd name="T8" fmla="*/ 6001 w 6002"/>
                  <a:gd name="T9" fmla="*/ 72 h 156"/>
                  <a:gd name="T10" fmla="*/ 5930 w 6002"/>
                  <a:gd name="T11" fmla="*/ 0 h 156"/>
                  <a:gd name="T12" fmla="*/ 72 w 6002"/>
                  <a:gd name="T1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ar-KW" sz="1800"/>
              </a:p>
            </p:txBody>
          </p:sp>
        </p:grpSp>
        <p:sp>
          <p:nvSpPr>
            <p:cNvPr id="16" name="Google Shape;116;p3">
              <a:extLst>
                <a:ext uri="{FF2B5EF4-FFF2-40B4-BE49-F238E27FC236}">
                  <a16:creationId xmlns:a16="http://schemas.microsoft.com/office/drawing/2014/main" id="{5D0EE14C-AF25-43A2-83B6-35E685386A5F}"/>
                </a:ext>
              </a:extLst>
            </p:cNvPr>
            <p:cNvSpPr/>
            <p:nvPr/>
          </p:nvSpPr>
          <p:spPr>
            <a:xfrm>
              <a:off x="696109" y="237082"/>
              <a:ext cx="187242" cy="185350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800"/>
            </a:p>
          </p:txBody>
        </p:sp>
        <p:sp>
          <p:nvSpPr>
            <p:cNvPr id="17" name="Google Shape;117;p3">
              <a:extLst>
                <a:ext uri="{FF2B5EF4-FFF2-40B4-BE49-F238E27FC236}">
                  <a16:creationId xmlns:a16="http://schemas.microsoft.com/office/drawing/2014/main" id="{5B220C0A-228F-4052-952D-42C2ACB23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49" y="237642"/>
              <a:ext cx="187269" cy="185369"/>
            </a:xfrm>
            <a:custGeom>
              <a:avLst/>
              <a:gdLst>
                <a:gd name="T0" fmla="*/ 548 w 1084"/>
                <a:gd name="T1" fmla="*/ 1 h 1073"/>
                <a:gd name="T2" fmla="*/ 0 w 1084"/>
                <a:gd name="T3" fmla="*/ 536 h 1073"/>
                <a:gd name="T4" fmla="*/ 548 w 1084"/>
                <a:gd name="T5" fmla="*/ 1072 h 1073"/>
                <a:gd name="T6" fmla="*/ 1084 w 1084"/>
                <a:gd name="T7" fmla="*/ 536 h 1073"/>
                <a:gd name="T8" fmla="*/ 548 w 1084"/>
                <a:gd name="T9" fmla="*/ 1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18" name="Google Shape;118;p3">
              <a:extLst>
                <a:ext uri="{FF2B5EF4-FFF2-40B4-BE49-F238E27FC236}">
                  <a16:creationId xmlns:a16="http://schemas.microsoft.com/office/drawing/2014/main" id="{0AE4BA58-7C6E-4B0E-ADDB-805A74EB26AD}"/>
                </a:ext>
              </a:extLst>
            </p:cNvPr>
            <p:cNvSpPr/>
            <p:nvPr/>
          </p:nvSpPr>
          <p:spPr>
            <a:xfrm>
              <a:off x="446454" y="237082"/>
              <a:ext cx="187242" cy="185350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800"/>
            </a:p>
          </p:txBody>
        </p:sp>
      </p:grpSp>
      <p:sp>
        <p:nvSpPr>
          <p:cNvPr id="24" name="Google Shape;119;p3">
            <a:extLst>
              <a:ext uri="{FF2B5EF4-FFF2-40B4-BE49-F238E27FC236}">
                <a16:creationId xmlns:a16="http://schemas.microsoft.com/office/drawing/2014/main" id="{62BDE271-814C-4A2F-BB58-33FD9EC0C410}"/>
              </a:ext>
            </a:extLst>
          </p:cNvPr>
          <p:cNvSpPr/>
          <p:nvPr/>
        </p:nvSpPr>
        <p:spPr>
          <a:xfrm>
            <a:off x="524934" y="4614864"/>
            <a:ext cx="397933" cy="587375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5" name="Google Shape;120;p3">
            <a:extLst>
              <a:ext uri="{FF2B5EF4-FFF2-40B4-BE49-F238E27FC236}">
                <a16:creationId xmlns:a16="http://schemas.microsoft.com/office/drawing/2014/main" id="{5B2F326C-660F-47EF-8BF5-38CEC6352EE4}"/>
              </a:ext>
            </a:extLst>
          </p:cNvPr>
          <p:cNvSpPr/>
          <p:nvPr/>
        </p:nvSpPr>
        <p:spPr>
          <a:xfrm>
            <a:off x="1697566" y="428625"/>
            <a:ext cx="298451" cy="439738"/>
          </a:xfrm>
          <a:custGeom>
            <a:avLst/>
            <a:gdLst/>
            <a:ahLst/>
            <a:cxnLst/>
            <a:rect l="l" t="t" r="r" b="b"/>
            <a:pathLst>
              <a:path w="2883" h="4251" extrusionOk="0">
                <a:moveTo>
                  <a:pt x="1441" y="0"/>
                </a:moveTo>
                <a:lnTo>
                  <a:pt x="1251" y="703"/>
                </a:lnTo>
                <a:cubicBezTo>
                  <a:pt x="1120" y="1227"/>
                  <a:pt x="775" y="1679"/>
                  <a:pt x="298" y="1953"/>
                </a:cubicBezTo>
                <a:lnTo>
                  <a:pt x="1" y="2131"/>
                </a:lnTo>
                <a:lnTo>
                  <a:pt x="298" y="2298"/>
                </a:lnTo>
                <a:cubicBezTo>
                  <a:pt x="775" y="2572"/>
                  <a:pt x="1120" y="3024"/>
                  <a:pt x="1251" y="3548"/>
                </a:cubicBezTo>
                <a:lnTo>
                  <a:pt x="1441" y="4251"/>
                </a:lnTo>
                <a:lnTo>
                  <a:pt x="1632" y="3548"/>
                </a:lnTo>
                <a:cubicBezTo>
                  <a:pt x="1775" y="3024"/>
                  <a:pt x="2120" y="2572"/>
                  <a:pt x="2584" y="2298"/>
                </a:cubicBezTo>
                <a:lnTo>
                  <a:pt x="2882" y="2131"/>
                </a:lnTo>
                <a:lnTo>
                  <a:pt x="2584" y="1953"/>
                </a:lnTo>
                <a:cubicBezTo>
                  <a:pt x="2120" y="1679"/>
                  <a:pt x="1775" y="1227"/>
                  <a:pt x="1632" y="703"/>
                </a:cubicBezTo>
                <a:lnTo>
                  <a:pt x="144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6" name="Google Shape;121;p3">
            <a:extLst>
              <a:ext uri="{FF2B5EF4-FFF2-40B4-BE49-F238E27FC236}">
                <a16:creationId xmlns:a16="http://schemas.microsoft.com/office/drawing/2014/main" id="{3814FAC8-F34E-44BF-8003-D2847B5531A1}"/>
              </a:ext>
            </a:extLst>
          </p:cNvPr>
          <p:cNvSpPr/>
          <p:nvPr/>
        </p:nvSpPr>
        <p:spPr>
          <a:xfrm>
            <a:off x="692151" y="2746375"/>
            <a:ext cx="230716" cy="349250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7" name="Google Shape;122;p3">
            <a:extLst>
              <a:ext uri="{FF2B5EF4-FFF2-40B4-BE49-F238E27FC236}">
                <a16:creationId xmlns:a16="http://schemas.microsoft.com/office/drawing/2014/main" id="{0823D51D-8435-42C5-AA57-14A94EC33294}"/>
              </a:ext>
            </a:extLst>
          </p:cNvPr>
          <p:cNvSpPr/>
          <p:nvPr/>
        </p:nvSpPr>
        <p:spPr>
          <a:xfrm>
            <a:off x="1547285" y="5862638"/>
            <a:ext cx="323849" cy="347662"/>
          </a:xfrm>
          <a:custGeom>
            <a:avLst/>
            <a:gdLst/>
            <a:ahLst/>
            <a:cxnLst/>
            <a:rect l="l" t="t" r="r" b="b"/>
            <a:pathLst>
              <a:path w="3120" h="3359" extrusionOk="0">
                <a:moveTo>
                  <a:pt x="1560" y="1"/>
                </a:moveTo>
                <a:lnTo>
                  <a:pt x="1322" y="703"/>
                </a:lnTo>
                <a:cubicBezTo>
                  <a:pt x="1215" y="1036"/>
                  <a:pt x="953" y="1310"/>
                  <a:pt x="631" y="1441"/>
                </a:cubicBezTo>
                <a:lnTo>
                  <a:pt x="0" y="1679"/>
                </a:lnTo>
                <a:lnTo>
                  <a:pt x="631" y="1917"/>
                </a:lnTo>
                <a:cubicBezTo>
                  <a:pt x="953" y="2048"/>
                  <a:pt x="1215" y="2310"/>
                  <a:pt x="1322" y="2656"/>
                </a:cubicBezTo>
                <a:lnTo>
                  <a:pt x="1560" y="3358"/>
                </a:lnTo>
                <a:lnTo>
                  <a:pt x="1798" y="2656"/>
                </a:lnTo>
                <a:cubicBezTo>
                  <a:pt x="1905" y="2310"/>
                  <a:pt x="2167" y="2048"/>
                  <a:pt x="2500" y="1917"/>
                </a:cubicBezTo>
                <a:lnTo>
                  <a:pt x="3120" y="1679"/>
                </a:lnTo>
                <a:lnTo>
                  <a:pt x="2500" y="1441"/>
                </a:lnTo>
                <a:cubicBezTo>
                  <a:pt x="2167" y="1310"/>
                  <a:pt x="1905" y="1036"/>
                  <a:pt x="1798" y="703"/>
                </a:cubicBezTo>
                <a:lnTo>
                  <a:pt x="1560" y="1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8" name="Google Shape;123;p3">
            <a:extLst>
              <a:ext uri="{FF2B5EF4-FFF2-40B4-BE49-F238E27FC236}">
                <a16:creationId xmlns:a16="http://schemas.microsoft.com/office/drawing/2014/main" id="{B8C02142-2870-4473-8F38-B47AA6013E6E}"/>
              </a:ext>
            </a:extLst>
          </p:cNvPr>
          <p:cNvSpPr/>
          <p:nvPr/>
        </p:nvSpPr>
        <p:spPr>
          <a:xfrm>
            <a:off x="1540934" y="5854700"/>
            <a:ext cx="336551" cy="361950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9" name="Google Shape;124;p3">
            <a:extLst>
              <a:ext uri="{FF2B5EF4-FFF2-40B4-BE49-F238E27FC236}">
                <a16:creationId xmlns:a16="http://schemas.microsoft.com/office/drawing/2014/main" id="{B2E6199D-0D9F-41A6-BDF1-467E42633041}"/>
              </a:ext>
            </a:extLst>
          </p:cNvPr>
          <p:cNvSpPr/>
          <p:nvPr/>
        </p:nvSpPr>
        <p:spPr>
          <a:xfrm>
            <a:off x="1905000" y="4614863"/>
            <a:ext cx="1001184" cy="1077912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0" name="Google Shape;125;p3">
            <a:extLst>
              <a:ext uri="{FF2B5EF4-FFF2-40B4-BE49-F238E27FC236}">
                <a16:creationId xmlns:a16="http://schemas.microsoft.com/office/drawing/2014/main" id="{EE41110A-9008-4BF9-A67B-606FCADEABC8}"/>
              </a:ext>
            </a:extLst>
          </p:cNvPr>
          <p:cNvSpPr/>
          <p:nvPr/>
        </p:nvSpPr>
        <p:spPr>
          <a:xfrm>
            <a:off x="410634" y="1550988"/>
            <a:ext cx="455084" cy="488950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1" name="Google Shape;126;p3">
            <a:extLst>
              <a:ext uri="{FF2B5EF4-FFF2-40B4-BE49-F238E27FC236}">
                <a16:creationId xmlns:a16="http://schemas.microsoft.com/office/drawing/2014/main" id="{42198544-D521-43C4-8491-644B5016655C}"/>
              </a:ext>
            </a:extLst>
          </p:cNvPr>
          <p:cNvSpPr/>
          <p:nvPr/>
        </p:nvSpPr>
        <p:spPr>
          <a:xfrm>
            <a:off x="1356784" y="2268538"/>
            <a:ext cx="601133" cy="646112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2" name="Google Shape;127;p3">
            <a:extLst>
              <a:ext uri="{FF2B5EF4-FFF2-40B4-BE49-F238E27FC236}">
                <a16:creationId xmlns:a16="http://schemas.microsoft.com/office/drawing/2014/main" id="{3C4F2EBE-4E3F-4CCE-A56D-AE04DC43E40F}"/>
              </a:ext>
            </a:extLst>
          </p:cNvPr>
          <p:cNvSpPr/>
          <p:nvPr/>
        </p:nvSpPr>
        <p:spPr>
          <a:xfrm>
            <a:off x="1111252" y="722313"/>
            <a:ext cx="664633" cy="715962"/>
          </a:xfrm>
          <a:custGeom>
            <a:avLst/>
            <a:gdLst/>
            <a:ahLst/>
            <a:cxnLst/>
            <a:rect l="l" t="t" r="r" b="b"/>
            <a:pathLst>
              <a:path w="6418" h="6919" extrusionOk="0">
                <a:moveTo>
                  <a:pt x="3215" y="1"/>
                </a:moveTo>
                <a:lnTo>
                  <a:pt x="2727" y="1441"/>
                </a:lnTo>
                <a:cubicBezTo>
                  <a:pt x="2501" y="2144"/>
                  <a:pt x="1965" y="2692"/>
                  <a:pt x="1286" y="2954"/>
                </a:cubicBezTo>
                <a:lnTo>
                  <a:pt x="0" y="3454"/>
                </a:lnTo>
                <a:lnTo>
                  <a:pt x="1286" y="3954"/>
                </a:lnTo>
                <a:cubicBezTo>
                  <a:pt x="1965" y="4216"/>
                  <a:pt x="2501" y="4775"/>
                  <a:pt x="2727" y="5466"/>
                </a:cubicBezTo>
                <a:lnTo>
                  <a:pt x="3215" y="6918"/>
                </a:lnTo>
                <a:lnTo>
                  <a:pt x="3691" y="5466"/>
                </a:lnTo>
                <a:cubicBezTo>
                  <a:pt x="3929" y="4775"/>
                  <a:pt x="4453" y="4216"/>
                  <a:pt x="5132" y="3954"/>
                </a:cubicBezTo>
                <a:lnTo>
                  <a:pt x="6418" y="3454"/>
                </a:lnTo>
                <a:lnTo>
                  <a:pt x="5132" y="2954"/>
                </a:lnTo>
                <a:cubicBezTo>
                  <a:pt x="4453" y="2692"/>
                  <a:pt x="3929" y="2144"/>
                  <a:pt x="3691" y="1441"/>
                </a:cubicBezTo>
                <a:lnTo>
                  <a:pt x="3215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3" name="Google Shape;128;p3">
            <a:extLst>
              <a:ext uri="{FF2B5EF4-FFF2-40B4-BE49-F238E27FC236}">
                <a16:creationId xmlns:a16="http://schemas.microsoft.com/office/drawing/2014/main" id="{335ED035-4A0C-4F0D-843E-B8B4C329A1C4}"/>
              </a:ext>
            </a:extLst>
          </p:cNvPr>
          <p:cNvSpPr/>
          <p:nvPr/>
        </p:nvSpPr>
        <p:spPr>
          <a:xfrm>
            <a:off x="2391834" y="2430464"/>
            <a:ext cx="1250951" cy="1347787"/>
          </a:xfrm>
          <a:custGeom>
            <a:avLst/>
            <a:gdLst/>
            <a:ahLst/>
            <a:cxnLst/>
            <a:rect l="l" t="t" r="r" b="b"/>
            <a:pathLst>
              <a:path w="12086" h="13027" extrusionOk="0">
                <a:moveTo>
                  <a:pt x="6049" y="1"/>
                </a:moveTo>
                <a:lnTo>
                  <a:pt x="5133" y="2727"/>
                </a:lnTo>
                <a:cubicBezTo>
                  <a:pt x="4692" y="4037"/>
                  <a:pt x="3692" y="5073"/>
                  <a:pt x="2418" y="5573"/>
                </a:cubicBezTo>
                <a:lnTo>
                  <a:pt x="1" y="6514"/>
                </a:lnTo>
                <a:lnTo>
                  <a:pt x="2418" y="7454"/>
                </a:lnTo>
                <a:cubicBezTo>
                  <a:pt x="3692" y="7954"/>
                  <a:pt x="4692" y="9002"/>
                  <a:pt x="5133" y="10300"/>
                </a:cubicBezTo>
                <a:lnTo>
                  <a:pt x="6049" y="13026"/>
                </a:lnTo>
                <a:lnTo>
                  <a:pt x="6954" y="10300"/>
                </a:lnTo>
                <a:cubicBezTo>
                  <a:pt x="7395" y="9002"/>
                  <a:pt x="8395" y="7954"/>
                  <a:pt x="9681" y="7454"/>
                </a:cubicBezTo>
                <a:lnTo>
                  <a:pt x="12086" y="6514"/>
                </a:lnTo>
                <a:lnTo>
                  <a:pt x="9681" y="5573"/>
                </a:lnTo>
                <a:cubicBezTo>
                  <a:pt x="8395" y="5073"/>
                  <a:pt x="7395" y="4037"/>
                  <a:pt x="6954" y="2727"/>
                </a:cubicBezTo>
                <a:lnTo>
                  <a:pt x="6049" y="1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4" name="Google Shape;129;p3">
            <a:extLst>
              <a:ext uri="{FF2B5EF4-FFF2-40B4-BE49-F238E27FC236}">
                <a16:creationId xmlns:a16="http://schemas.microsoft.com/office/drawing/2014/main" id="{74F82316-C94D-47D7-911D-02457034DD5F}"/>
              </a:ext>
            </a:extLst>
          </p:cNvPr>
          <p:cNvSpPr>
            <a:spLocks/>
          </p:cNvSpPr>
          <p:nvPr/>
        </p:nvSpPr>
        <p:spPr bwMode="auto">
          <a:xfrm>
            <a:off x="2506133" y="6240464"/>
            <a:ext cx="33867" cy="33337"/>
          </a:xfrm>
          <a:custGeom>
            <a:avLst/>
            <a:gdLst>
              <a:gd name="T0" fmla="*/ 167 w 322"/>
              <a:gd name="T1" fmla="*/ 1 h 323"/>
              <a:gd name="T2" fmla="*/ 0 w 322"/>
              <a:gd name="T3" fmla="*/ 156 h 323"/>
              <a:gd name="T4" fmla="*/ 167 w 322"/>
              <a:gd name="T5" fmla="*/ 322 h 323"/>
              <a:gd name="T6" fmla="*/ 322 w 322"/>
              <a:gd name="T7" fmla="*/ 156 h 323"/>
              <a:gd name="T8" fmla="*/ 167 w 322"/>
              <a:gd name="T9" fmla="*/ 1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2" h="323" extrusionOk="0">
                <a:moveTo>
                  <a:pt x="167" y="1"/>
                </a:moveTo>
                <a:cubicBezTo>
                  <a:pt x="72" y="1"/>
                  <a:pt x="0" y="72"/>
                  <a:pt x="0" y="156"/>
                </a:cubicBezTo>
                <a:cubicBezTo>
                  <a:pt x="0" y="251"/>
                  <a:pt x="72" y="322"/>
                  <a:pt x="167" y="322"/>
                </a:cubicBezTo>
                <a:cubicBezTo>
                  <a:pt x="250" y="322"/>
                  <a:pt x="322" y="251"/>
                  <a:pt x="322" y="156"/>
                </a:cubicBezTo>
                <a:cubicBezTo>
                  <a:pt x="322" y="72"/>
                  <a:pt x="250" y="1"/>
                  <a:pt x="1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35" name="Google Shape;130;p3">
            <a:extLst>
              <a:ext uri="{FF2B5EF4-FFF2-40B4-BE49-F238E27FC236}">
                <a16:creationId xmlns:a16="http://schemas.microsoft.com/office/drawing/2014/main" id="{8C2CBEFF-2946-4D1E-8C73-08E1BF771C69}"/>
              </a:ext>
            </a:extLst>
          </p:cNvPr>
          <p:cNvSpPr/>
          <p:nvPr/>
        </p:nvSpPr>
        <p:spPr>
          <a:xfrm>
            <a:off x="2271185" y="847725"/>
            <a:ext cx="2290233" cy="1898650"/>
          </a:xfrm>
          <a:custGeom>
            <a:avLst/>
            <a:gdLst/>
            <a:ahLst/>
            <a:cxnLst/>
            <a:rect l="l" t="t" r="r" b="b"/>
            <a:pathLst>
              <a:path w="22134" h="18349" extrusionOk="0">
                <a:moveTo>
                  <a:pt x="13633" y="0"/>
                </a:moveTo>
                <a:lnTo>
                  <a:pt x="0" y="7061"/>
                </a:lnTo>
                <a:lnTo>
                  <a:pt x="10132" y="17800"/>
                </a:lnTo>
                <a:cubicBezTo>
                  <a:pt x="10485" y="18173"/>
                  <a:pt x="11006" y="18349"/>
                  <a:pt x="11639" y="18349"/>
                </a:cubicBezTo>
                <a:cubicBezTo>
                  <a:pt x="13273" y="18349"/>
                  <a:pt x="15651" y="17174"/>
                  <a:pt x="17788" y="15157"/>
                </a:cubicBezTo>
                <a:cubicBezTo>
                  <a:pt x="20753" y="12359"/>
                  <a:pt x="22134" y="9001"/>
                  <a:pt x="20872" y="7668"/>
                </a:cubicBezTo>
                <a:lnTo>
                  <a:pt x="1363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6" name="Google Shape;131;p3">
            <a:extLst>
              <a:ext uri="{FF2B5EF4-FFF2-40B4-BE49-F238E27FC236}">
                <a16:creationId xmlns:a16="http://schemas.microsoft.com/office/drawing/2014/main" id="{DE432F40-BEB7-4F0C-A071-86F1267A7308}"/>
              </a:ext>
            </a:extLst>
          </p:cNvPr>
          <p:cNvSpPr/>
          <p:nvPr/>
        </p:nvSpPr>
        <p:spPr>
          <a:xfrm>
            <a:off x="2264834" y="839789"/>
            <a:ext cx="2302933" cy="1912937"/>
          </a:xfrm>
          <a:custGeom>
            <a:avLst/>
            <a:gdLst/>
            <a:ahLst/>
            <a:cxnLst/>
            <a:rect l="l" t="t" r="r" b="b"/>
            <a:pathLst>
              <a:path w="22278" h="18499" extrusionOk="0">
                <a:moveTo>
                  <a:pt x="13681" y="163"/>
                </a:moveTo>
                <a:lnTo>
                  <a:pt x="20884" y="7795"/>
                </a:lnTo>
                <a:cubicBezTo>
                  <a:pt x="22122" y="9092"/>
                  <a:pt x="20741" y="12414"/>
                  <a:pt x="17812" y="15176"/>
                </a:cubicBezTo>
                <a:cubicBezTo>
                  <a:pt x="16384" y="16522"/>
                  <a:pt x="14812" y="17534"/>
                  <a:pt x="13371" y="18034"/>
                </a:cubicBezTo>
                <a:cubicBezTo>
                  <a:pt x="12753" y="18247"/>
                  <a:pt x="12194" y="18353"/>
                  <a:pt x="11712" y="18353"/>
                </a:cubicBezTo>
                <a:cubicBezTo>
                  <a:pt x="11088" y="18353"/>
                  <a:pt x="10593" y="18175"/>
                  <a:pt x="10264" y="17820"/>
                </a:cubicBezTo>
                <a:lnTo>
                  <a:pt x="203" y="7164"/>
                </a:lnTo>
                <a:lnTo>
                  <a:pt x="13681" y="163"/>
                </a:lnTo>
                <a:close/>
                <a:moveTo>
                  <a:pt x="13703" y="0"/>
                </a:moveTo>
                <a:cubicBezTo>
                  <a:pt x="13691" y="0"/>
                  <a:pt x="13679" y="3"/>
                  <a:pt x="13669" y="8"/>
                </a:cubicBezTo>
                <a:lnTo>
                  <a:pt x="36" y="7080"/>
                </a:lnTo>
                <a:cubicBezTo>
                  <a:pt x="13" y="7092"/>
                  <a:pt x="1" y="7104"/>
                  <a:pt x="1" y="7128"/>
                </a:cubicBezTo>
                <a:cubicBezTo>
                  <a:pt x="1" y="7152"/>
                  <a:pt x="1" y="7175"/>
                  <a:pt x="24" y="7199"/>
                </a:cubicBezTo>
                <a:lnTo>
                  <a:pt x="10157" y="17927"/>
                </a:lnTo>
                <a:cubicBezTo>
                  <a:pt x="10514" y="18308"/>
                  <a:pt x="11050" y="18498"/>
                  <a:pt x="11716" y="18498"/>
                </a:cubicBezTo>
                <a:cubicBezTo>
                  <a:pt x="12216" y="18498"/>
                  <a:pt x="12788" y="18391"/>
                  <a:pt x="13419" y="18165"/>
                </a:cubicBezTo>
                <a:cubicBezTo>
                  <a:pt x="14872" y="17665"/>
                  <a:pt x="16467" y="16641"/>
                  <a:pt x="17908" y="15284"/>
                </a:cubicBezTo>
                <a:cubicBezTo>
                  <a:pt x="20896" y="12462"/>
                  <a:pt x="22277" y="9057"/>
                  <a:pt x="20991" y="7687"/>
                </a:cubicBezTo>
                <a:lnTo>
                  <a:pt x="13752" y="20"/>
                </a:lnTo>
                <a:cubicBezTo>
                  <a:pt x="13738" y="6"/>
                  <a:pt x="13720" y="0"/>
                  <a:pt x="13703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7" name="Google Shape;132;p3">
            <a:extLst>
              <a:ext uri="{FF2B5EF4-FFF2-40B4-BE49-F238E27FC236}">
                <a16:creationId xmlns:a16="http://schemas.microsoft.com/office/drawing/2014/main" id="{E216DC5D-8EC6-48C6-91CC-C4A4C66E294F}"/>
              </a:ext>
            </a:extLst>
          </p:cNvPr>
          <p:cNvSpPr>
            <a:spLocks/>
          </p:cNvSpPr>
          <p:nvPr/>
        </p:nvSpPr>
        <p:spPr bwMode="auto">
          <a:xfrm>
            <a:off x="2271184" y="847725"/>
            <a:ext cx="1744133" cy="1898650"/>
          </a:xfrm>
          <a:custGeom>
            <a:avLst/>
            <a:gdLst>
              <a:gd name="T0" fmla="*/ 13621 w 16860"/>
              <a:gd name="T1" fmla="*/ 0 h 18348"/>
              <a:gd name="T2" fmla="*/ 0 w 16860"/>
              <a:gd name="T3" fmla="*/ 7061 h 18348"/>
              <a:gd name="T4" fmla="*/ 10132 w 16860"/>
              <a:gd name="T5" fmla="*/ 17800 h 18348"/>
              <a:gd name="T6" fmla="*/ 11640 w 16860"/>
              <a:gd name="T7" fmla="*/ 18347 h 18348"/>
              <a:gd name="T8" fmla="*/ 14478 w 16860"/>
              <a:gd name="T9" fmla="*/ 17526 h 18348"/>
              <a:gd name="T10" fmla="*/ 16859 w 16860"/>
              <a:gd name="T11" fmla="*/ 3417 h 18348"/>
              <a:gd name="T12" fmla="*/ 13621 w 16860"/>
              <a:gd name="T13" fmla="*/ 0 h 18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860" h="18348" extrusionOk="0">
                <a:moveTo>
                  <a:pt x="13621" y="0"/>
                </a:moveTo>
                <a:lnTo>
                  <a:pt x="0" y="7061"/>
                </a:lnTo>
                <a:lnTo>
                  <a:pt x="10132" y="17800"/>
                </a:lnTo>
                <a:cubicBezTo>
                  <a:pt x="10488" y="18171"/>
                  <a:pt x="11009" y="18347"/>
                  <a:pt x="11640" y="18347"/>
                </a:cubicBezTo>
                <a:cubicBezTo>
                  <a:pt x="12445" y="18347"/>
                  <a:pt x="13430" y="18060"/>
                  <a:pt x="14478" y="17526"/>
                </a:cubicBezTo>
                <a:cubicBezTo>
                  <a:pt x="15240" y="13002"/>
                  <a:pt x="16228" y="7156"/>
                  <a:pt x="16859" y="3417"/>
                </a:cubicBezTo>
                <a:lnTo>
                  <a:pt x="136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38" name="Google Shape;133;p3">
            <a:extLst>
              <a:ext uri="{FF2B5EF4-FFF2-40B4-BE49-F238E27FC236}">
                <a16:creationId xmlns:a16="http://schemas.microsoft.com/office/drawing/2014/main" id="{455F57D6-A8A1-441A-B4E9-1689CB690F44}"/>
              </a:ext>
            </a:extLst>
          </p:cNvPr>
          <p:cNvSpPr>
            <a:spLocks/>
          </p:cNvSpPr>
          <p:nvPr/>
        </p:nvSpPr>
        <p:spPr bwMode="auto">
          <a:xfrm>
            <a:off x="2264834" y="839789"/>
            <a:ext cx="1758951" cy="1912937"/>
          </a:xfrm>
          <a:custGeom>
            <a:avLst/>
            <a:gdLst>
              <a:gd name="T0" fmla="*/ 13681 w 17015"/>
              <a:gd name="T1" fmla="*/ 163 h 18499"/>
              <a:gd name="T2" fmla="*/ 16848 w 17015"/>
              <a:gd name="T3" fmla="*/ 3520 h 18499"/>
              <a:gd name="T4" fmla="*/ 14491 w 17015"/>
              <a:gd name="T5" fmla="*/ 17558 h 18499"/>
              <a:gd name="T6" fmla="*/ 11720 w 17015"/>
              <a:gd name="T7" fmla="*/ 18352 h 18499"/>
              <a:gd name="T8" fmla="*/ 10264 w 17015"/>
              <a:gd name="T9" fmla="*/ 17820 h 18499"/>
              <a:gd name="T10" fmla="*/ 203 w 17015"/>
              <a:gd name="T11" fmla="*/ 7164 h 18499"/>
              <a:gd name="T12" fmla="*/ 13681 w 17015"/>
              <a:gd name="T13" fmla="*/ 163 h 18499"/>
              <a:gd name="T14" fmla="*/ 13703 w 17015"/>
              <a:gd name="T15" fmla="*/ 0 h 18499"/>
              <a:gd name="T16" fmla="*/ 13669 w 17015"/>
              <a:gd name="T17" fmla="*/ 8 h 18499"/>
              <a:gd name="T18" fmla="*/ 36 w 17015"/>
              <a:gd name="T19" fmla="*/ 7080 h 18499"/>
              <a:gd name="T20" fmla="*/ 1 w 17015"/>
              <a:gd name="T21" fmla="*/ 7128 h 18499"/>
              <a:gd name="T22" fmla="*/ 24 w 17015"/>
              <a:gd name="T23" fmla="*/ 7199 h 18499"/>
              <a:gd name="T24" fmla="*/ 10157 w 17015"/>
              <a:gd name="T25" fmla="*/ 17927 h 18499"/>
              <a:gd name="T26" fmla="*/ 11716 w 17015"/>
              <a:gd name="T27" fmla="*/ 18498 h 18499"/>
              <a:gd name="T28" fmla="*/ 14586 w 17015"/>
              <a:gd name="T29" fmla="*/ 17665 h 18499"/>
              <a:gd name="T30" fmla="*/ 14622 w 17015"/>
              <a:gd name="T31" fmla="*/ 17617 h 18499"/>
              <a:gd name="T32" fmla="*/ 17003 w 17015"/>
              <a:gd name="T33" fmla="*/ 3508 h 18499"/>
              <a:gd name="T34" fmla="*/ 16991 w 17015"/>
              <a:gd name="T35" fmla="*/ 3449 h 18499"/>
              <a:gd name="T36" fmla="*/ 13752 w 17015"/>
              <a:gd name="T37" fmla="*/ 20 h 18499"/>
              <a:gd name="T38" fmla="*/ 13703 w 17015"/>
              <a:gd name="T39" fmla="*/ 0 h 18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015" h="18499" extrusionOk="0">
                <a:moveTo>
                  <a:pt x="13681" y="163"/>
                </a:moveTo>
                <a:lnTo>
                  <a:pt x="16848" y="3520"/>
                </a:lnTo>
                <a:cubicBezTo>
                  <a:pt x="16229" y="7247"/>
                  <a:pt x="15253" y="13045"/>
                  <a:pt x="14491" y="17558"/>
                </a:cubicBezTo>
                <a:cubicBezTo>
                  <a:pt x="13438" y="18084"/>
                  <a:pt x="12487" y="18352"/>
                  <a:pt x="11720" y="18352"/>
                </a:cubicBezTo>
                <a:cubicBezTo>
                  <a:pt x="11099" y="18352"/>
                  <a:pt x="10599" y="18176"/>
                  <a:pt x="10264" y="17820"/>
                </a:cubicBezTo>
                <a:lnTo>
                  <a:pt x="203" y="7164"/>
                </a:lnTo>
                <a:lnTo>
                  <a:pt x="13681" y="163"/>
                </a:lnTo>
                <a:close/>
                <a:moveTo>
                  <a:pt x="13703" y="0"/>
                </a:moveTo>
                <a:cubicBezTo>
                  <a:pt x="13691" y="0"/>
                  <a:pt x="13679" y="3"/>
                  <a:pt x="13669" y="8"/>
                </a:cubicBezTo>
                <a:lnTo>
                  <a:pt x="36" y="7080"/>
                </a:lnTo>
                <a:cubicBezTo>
                  <a:pt x="13" y="7092"/>
                  <a:pt x="1" y="7104"/>
                  <a:pt x="1" y="7128"/>
                </a:cubicBezTo>
                <a:cubicBezTo>
                  <a:pt x="1" y="7152"/>
                  <a:pt x="1" y="7175"/>
                  <a:pt x="24" y="7199"/>
                </a:cubicBezTo>
                <a:lnTo>
                  <a:pt x="10157" y="17927"/>
                </a:lnTo>
                <a:cubicBezTo>
                  <a:pt x="10514" y="18308"/>
                  <a:pt x="11050" y="18498"/>
                  <a:pt x="11716" y="18498"/>
                </a:cubicBezTo>
                <a:cubicBezTo>
                  <a:pt x="12514" y="18498"/>
                  <a:pt x="13502" y="18224"/>
                  <a:pt x="14586" y="17665"/>
                </a:cubicBezTo>
                <a:cubicBezTo>
                  <a:pt x="14610" y="17653"/>
                  <a:pt x="14622" y="17641"/>
                  <a:pt x="14622" y="17617"/>
                </a:cubicBezTo>
                <a:cubicBezTo>
                  <a:pt x="15384" y="13093"/>
                  <a:pt x="16372" y="7247"/>
                  <a:pt x="17003" y="3508"/>
                </a:cubicBezTo>
                <a:cubicBezTo>
                  <a:pt x="17015" y="3484"/>
                  <a:pt x="17003" y="3461"/>
                  <a:pt x="16991" y="3449"/>
                </a:cubicBezTo>
                <a:lnTo>
                  <a:pt x="13752" y="20"/>
                </a:lnTo>
                <a:cubicBezTo>
                  <a:pt x="13738" y="6"/>
                  <a:pt x="13720" y="0"/>
                  <a:pt x="1370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39" name="Google Shape;134;p3">
            <a:extLst>
              <a:ext uri="{FF2B5EF4-FFF2-40B4-BE49-F238E27FC236}">
                <a16:creationId xmlns:a16="http://schemas.microsoft.com/office/drawing/2014/main" id="{54FE3D12-EBA8-4E77-915A-3C5109004764}"/>
              </a:ext>
            </a:extLst>
          </p:cNvPr>
          <p:cNvSpPr/>
          <p:nvPr/>
        </p:nvSpPr>
        <p:spPr>
          <a:xfrm>
            <a:off x="1885951" y="628650"/>
            <a:ext cx="2065867" cy="1631950"/>
          </a:xfrm>
          <a:custGeom>
            <a:avLst/>
            <a:gdLst/>
            <a:ahLst/>
            <a:cxnLst/>
            <a:rect l="l" t="t" r="r" b="b"/>
            <a:pathLst>
              <a:path w="19968" h="15777" extrusionOk="0">
                <a:moveTo>
                  <a:pt x="3537" y="1"/>
                </a:moveTo>
                <a:lnTo>
                  <a:pt x="0" y="15777"/>
                </a:lnTo>
                <a:lnTo>
                  <a:pt x="16431" y="15777"/>
                </a:lnTo>
                <a:lnTo>
                  <a:pt x="1996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40" name="Google Shape;135;p3">
            <a:extLst>
              <a:ext uri="{FF2B5EF4-FFF2-40B4-BE49-F238E27FC236}">
                <a16:creationId xmlns:a16="http://schemas.microsoft.com/office/drawing/2014/main" id="{B312ECE2-3E33-435D-B32E-C764F462AF3A}"/>
              </a:ext>
            </a:extLst>
          </p:cNvPr>
          <p:cNvSpPr/>
          <p:nvPr/>
        </p:nvSpPr>
        <p:spPr>
          <a:xfrm>
            <a:off x="1877484" y="620714"/>
            <a:ext cx="2080683" cy="1647825"/>
          </a:xfrm>
          <a:custGeom>
            <a:avLst/>
            <a:gdLst/>
            <a:ahLst/>
            <a:cxnLst/>
            <a:rect l="l" t="t" r="r" b="b"/>
            <a:pathLst>
              <a:path w="20122" h="15920" extrusionOk="0">
                <a:moveTo>
                  <a:pt x="19955" y="143"/>
                </a:moveTo>
                <a:lnTo>
                  <a:pt x="16455" y="15776"/>
                </a:lnTo>
                <a:lnTo>
                  <a:pt x="167" y="15776"/>
                </a:lnTo>
                <a:lnTo>
                  <a:pt x="3667" y="143"/>
                </a:lnTo>
                <a:close/>
                <a:moveTo>
                  <a:pt x="3608" y="1"/>
                </a:moveTo>
                <a:cubicBezTo>
                  <a:pt x="3572" y="1"/>
                  <a:pt x="3548" y="24"/>
                  <a:pt x="3536" y="60"/>
                </a:cubicBezTo>
                <a:lnTo>
                  <a:pt x="0" y="15836"/>
                </a:lnTo>
                <a:cubicBezTo>
                  <a:pt x="0" y="15848"/>
                  <a:pt x="12" y="15872"/>
                  <a:pt x="24" y="15895"/>
                </a:cubicBezTo>
                <a:cubicBezTo>
                  <a:pt x="36" y="15907"/>
                  <a:pt x="60" y="15919"/>
                  <a:pt x="83" y="15919"/>
                </a:cubicBezTo>
                <a:lnTo>
                  <a:pt x="16514" y="15919"/>
                </a:lnTo>
                <a:cubicBezTo>
                  <a:pt x="16550" y="15919"/>
                  <a:pt x="16574" y="15895"/>
                  <a:pt x="16586" y="15860"/>
                </a:cubicBezTo>
                <a:lnTo>
                  <a:pt x="20122" y="84"/>
                </a:lnTo>
                <a:cubicBezTo>
                  <a:pt x="20122" y="60"/>
                  <a:pt x="20122" y="48"/>
                  <a:pt x="20098" y="24"/>
                </a:cubicBezTo>
                <a:cubicBezTo>
                  <a:pt x="20086" y="12"/>
                  <a:pt x="20062" y="1"/>
                  <a:pt x="20050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41" name="Google Shape;136;p3">
            <a:extLst>
              <a:ext uri="{FF2B5EF4-FFF2-40B4-BE49-F238E27FC236}">
                <a16:creationId xmlns:a16="http://schemas.microsoft.com/office/drawing/2014/main" id="{62D68858-33D6-4C5F-88D7-6E9EDC4346F7}"/>
              </a:ext>
            </a:extLst>
          </p:cNvPr>
          <p:cNvSpPr>
            <a:spLocks/>
          </p:cNvSpPr>
          <p:nvPr/>
        </p:nvSpPr>
        <p:spPr bwMode="auto">
          <a:xfrm>
            <a:off x="2103967" y="1111251"/>
            <a:ext cx="709084" cy="1820863"/>
          </a:xfrm>
          <a:custGeom>
            <a:avLst/>
            <a:gdLst>
              <a:gd name="T0" fmla="*/ 6780 w 6847"/>
              <a:gd name="T1" fmla="*/ 0 h 17599"/>
              <a:gd name="T2" fmla="*/ 977 w 6847"/>
              <a:gd name="T3" fmla="*/ 4216 h 17599"/>
              <a:gd name="T4" fmla="*/ 1418 w 6847"/>
              <a:gd name="T5" fmla="*/ 12443 h 17599"/>
              <a:gd name="T6" fmla="*/ 1763 w 6847"/>
              <a:gd name="T7" fmla="*/ 13955 h 17599"/>
              <a:gd name="T8" fmla="*/ 1418 w 6847"/>
              <a:gd name="T9" fmla="*/ 17230 h 17599"/>
              <a:gd name="T10" fmla="*/ 2227 w 6847"/>
              <a:gd name="T11" fmla="*/ 17599 h 17599"/>
              <a:gd name="T12" fmla="*/ 2644 w 6847"/>
              <a:gd name="T13" fmla="*/ 13801 h 17599"/>
              <a:gd name="T14" fmla="*/ 2287 w 6847"/>
              <a:gd name="T15" fmla="*/ 12229 h 17599"/>
              <a:gd name="T16" fmla="*/ 1811 w 6847"/>
              <a:gd name="T17" fmla="*/ 4561 h 17599"/>
              <a:gd name="T18" fmla="*/ 6750 w 6847"/>
              <a:gd name="T19" fmla="*/ 882 h 17599"/>
              <a:gd name="T20" fmla="*/ 6799 w 6847"/>
              <a:gd name="T21" fmla="*/ 882 h 17599"/>
              <a:gd name="T22" fmla="*/ 6847 w 6847"/>
              <a:gd name="T23" fmla="*/ 1 h 17599"/>
              <a:gd name="T24" fmla="*/ 6780 w 6847"/>
              <a:gd name="T25" fmla="*/ 0 h 17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7" h="17599" extrusionOk="0">
                <a:moveTo>
                  <a:pt x="6780" y="0"/>
                </a:moveTo>
                <a:cubicBezTo>
                  <a:pt x="6243" y="0"/>
                  <a:pt x="2659" y="144"/>
                  <a:pt x="977" y="4216"/>
                </a:cubicBezTo>
                <a:cubicBezTo>
                  <a:pt x="1" y="6609"/>
                  <a:pt x="858" y="10122"/>
                  <a:pt x="1418" y="12443"/>
                </a:cubicBezTo>
                <a:cubicBezTo>
                  <a:pt x="1572" y="13050"/>
                  <a:pt x="1692" y="13562"/>
                  <a:pt x="1763" y="13955"/>
                </a:cubicBezTo>
                <a:cubicBezTo>
                  <a:pt x="2084" y="15741"/>
                  <a:pt x="1430" y="17218"/>
                  <a:pt x="1418" y="17230"/>
                </a:cubicBezTo>
                <a:lnTo>
                  <a:pt x="2227" y="17599"/>
                </a:lnTo>
                <a:cubicBezTo>
                  <a:pt x="2263" y="17527"/>
                  <a:pt x="3013" y="15872"/>
                  <a:pt x="2644" y="13801"/>
                </a:cubicBezTo>
                <a:cubicBezTo>
                  <a:pt x="2573" y="13384"/>
                  <a:pt x="2442" y="12848"/>
                  <a:pt x="2287" y="12229"/>
                </a:cubicBezTo>
                <a:cubicBezTo>
                  <a:pt x="1751" y="10026"/>
                  <a:pt x="930" y="6681"/>
                  <a:pt x="1811" y="4561"/>
                </a:cubicBezTo>
                <a:cubicBezTo>
                  <a:pt x="3287" y="978"/>
                  <a:pt x="6309" y="882"/>
                  <a:pt x="6750" y="882"/>
                </a:cubicBezTo>
                <a:cubicBezTo>
                  <a:pt x="6775" y="882"/>
                  <a:pt x="6792" y="882"/>
                  <a:pt x="6799" y="882"/>
                </a:cubicBezTo>
                <a:lnTo>
                  <a:pt x="6847" y="1"/>
                </a:lnTo>
                <a:cubicBezTo>
                  <a:pt x="6844" y="1"/>
                  <a:pt x="6820" y="0"/>
                  <a:pt x="67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42" name="Google Shape;137;p3">
            <a:extLst>
              <a:ext uri="{FF2B5EF4-FFF2-40B4-BE49-F238E27FC236}">
                <a16:creationId xmlns:a16="http://schemas.microsoft.com/office/drawing/2014/main" id="{A089B903-3E87-45BC-BCBF-C9AE313811D6}"/>
              </a:ext>
            </a:extLst>
          </p:cNvPr>
          <p:cNvSpPr/>
          <p:nvPr/>
        </p:nvSpPr>
        <p:spPr>
          <a:xfrm>
            <a:off x="2095501" y="1101725"/>
            <a:ext cx="723900" cy="1836738"/>
          </a:xfrm>
          <a:custGeom>
            <a:avLst/>
            <a:gdLst/>
            <a:ahLst/>
            <a:cxnLst/>
            <a:rect l="l" t="t" r="r" b="b"/>
            <a:pathLst>
              <a:path w="7002" h="17754" extrusionOk="0">
                <a:moveTo>
                  <a:pt x="6847" y="156"/>
                </a:moveTo>
                <a:lnTo>
                  <a:pt x="6811" y="894"/>
                </a:lnTo>
                <a:cubicBezTo>
                  <a:pt x="6287" y="894"/>
                  <a:pt x="3287" y="1049"/>
                  <a:pt x="1822" y="4609"/>
                </a:cubicBezTo>
                <a:cubicBezTo>
                  <a:pt x="941" y="6752"/>
                  <a:pt x="1763" y="10109"/>
                  <a:pt x="2298" y="12336"/>
                </a:cubicBezTo>
                <a:cubicBezTo>
                  <a:pt x="2453" y="12955"/>
                  <a:pt x="2584" y="13479"/>
                  <a:pt x="2656" y="13895"/>
                </a:cubicBezTo>
                <a:cubicBezTo>
                  <a:pt x="2989" y="15741"/>
                  <a:pt x="2417" y="17253"/>
                  <a:pt x="2275" y="17586"/>
                </a:cubicBezTo>
                <a:lnTo>
                  <a:pt x="1941" y="17432"/>
                </a:lnTo>
                <a:lnTo>
                  <a:pt x="1608" y="17277"/>
                </a:lnTo>
                <a:cubicBezTo>
                  <a:pt x="1727" y="16955"/>
                  <a:pt x="2215" y="15610"/>
                  <a:pt x="1929" y="14026"/>
                </a:cubicBezTo>
                <a:cubicBezTo>
                  <a:pt x="1858" y="13634"/>
                  <a:pt x="1727" y="13122"/>
                  <a:pt x="1584" y="12514"/>
                </a:cubicBezTo>
                <a:cubicBezTo>
                  <a:pt x="1013" y="10193"/>
                  <a:pt x="155" y="6704"/>
                  <a:pt x="1132" y="4335"/>
                </a:cubicBezTo>
                <a:cubicBezTo>
                  <a:pt x="2787" y="322"/>
                  <a:pt x="6263" y="156"/>
                  <a:pt x="6847" y="156"/>
                </a:cubicBezTo>
                <a:close/>
                <a:moveTo>
                  <a:pt x="6882" y="1"/>
                </a:moveTo>
                <a:cubicBezTo>
                  <a:pt x="6398" y="1"/>
                  <a:pt x="2715" y="98"/>
                  <a:pt x="1001" y="4275"/>
                </a:cubicBezTo>
                <a:cubicBezTo>
                  <a:pt x="1" y="6692"/>
                  <a:pt x="870" y="10216"/>
                  <a:pt x="1441" y="12550"/>
                </a:cubicBezTo>
                <a:cubicBezTo>
                  <a:pt x="1584" y="13145"/>
                  <a:pt x="1703" y="13669"/>
                  <a:pt x="1775" y="14050"/>
                </a:cubicBezTo>
                <a:cubicBezTo>
                  <a:pt x="2096" y="15824"/>
                  <a:pt x="1441" y="17265"/>
                  <a:pt x="1441" y="17277"/>
                </a:cubicBezTo>
                <a:cubicBezTo>
                  <a:pt x="1429" y="17301"/>
                  <a:pt x="1429" y="17313"/>
                  <a:pt x="1429" y="17336"/>
                </a:cubicBezTo>
                <a:cubicBezTo>
                  <a:pt x="1441" y="17348"/>
                  <a:pt x="1453" y="17372"/>
                  <a:pt x="1477" y="17372"/>
                </a:cubicBezTo>
                <a:lnTo>
                  <a:pt x="2287" y="17753"/>
                </a:lnTo>
                <a:lnTo>
                  <a:pt x="2310" y="17753"/>
                </a:lnTo>
                <a:cubicBezTo>
                  <a:pt x="2346" y="17753"/>
                  <a:pt x="2370" y="17741"/>
                  <a:pt x="2382" y="17717"/>
                </a:cubicBezTo>
                <a:cubicBezTo>
                  <a:pt x="2417" y="17646"/>
                  <a:pt x="3179" y="15967"/>
                  <a:pt x="2798" y="13872"/>
                </a:cubicBezTo>
                <a:cubicBezTo>
                  <a:pt x="2727" y="13443"/>
                  <a:pt x="2596" y="12919"/>
                  <a:pt x="2441" y="12300"/>
                </a:cubicBezTo>
                <a:cubicBezTo>
                  <a:pt x="1906" y="10097"/>
                  <a:pt x="1096" y="6764"/>
                  <a:pt x="1953" y="4668"/>
                </a:cubicBezTo>
                <a:cubicBezTo>
                  <a:pt x="3406" y="1132"/>
                  <a:pt x="6392" y="1036"/>
                  <a:pt x="6822" y="1036"/>
                </a:cubicBezTo>
                <a:cubicBezTo>
                  <a:pt x="6847" y="1036"/>
                  <a:pt x="6863" y="1037"/>
                  <a:pt x="6870" y="1037"/>
                </a:cubicBezTo>
                <a:cubicBezTo>
                  <a:pt x="6918" y="1037"/>
                  <a:pt x="6954" y="1013"/>
                  <a:pt x="6954" y="965"/>
                </a:cubicBezTo>
                <a:lnTo>
                  <a:pt x="7001" y="84"/>
                </a:lnTo>
                <a:cubicBezTo>
                  <a:pt x="7001" y="60"/>
                  <a:pt x="6989" y="49"/>
                  <a:pt x="6978" y="25"/>
                </a:cubicBezTo>
                <a:cubicBezTo>
                  <a:pt x="6966" y="13"/>
                  <a:pt x="6942" y="1"/>
                  <a:pt x="6930" y="1"/>
                </a:cubicBezTo>
                <a:cubicBezTo>
                  <a:pt x="6922" y="1"/>
                  <a:pt x="6906" y="1"/>
                  <a:pt x="688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43" name="Google Shape;138;p3">
            <a:extLst>
              <a:ext uri="{FF2B5EF4-FFF2-40B4-BE49-F238E27FC236}">
                <a16:creationId xmlns:a16="http://schemas.microsoft.com/office/drawing/2014/main" id="{1C32EE89-A29C-413D-89DF-0172FF85768F}"/>
              </a:ext>
            </a:extLst>
          </p:cNvPr>
          <p:cNvSpPr/>
          <p:nvPr/>
        </p:nvSpPr>
        <p:spPr>
          <a:xfrm>
            <a:off x="1773767" y="2836863"/>
            <a:ext cx="721784" cy="819150"/>
          </a:xfrm>
          <a:custGeom>
            <a:avLst/>
            <a:gdLst/>
            <a:ahLst/>
            <a:cxnLst/>
            <a:rect l="l" t="t" r="r" b="b"/>
            <a:pathLst>
              <a:path w="6967" h="7917" extrusionOk="0">
                <a:moveTo>
                  <a:pt x="4703" y="1"/>
                </a:moveTo>
                <a:cubicBezTo>
                  <a:pt x="3633" y="1"/>
                  <a:pt x="3188" y="913"/>
                  <a:pt x="2858" y="1726"/>
                </a:cubicBezTo>
                <a:cubicBezTo>
                  <a:pt x="2477" y="2667"/>
                  <a:pt x="2132" y="3607"/>
                  <a:pt x="1739" y="4143"/>
                </a:cubicBezTo>
                <a:cubicBezTo>
                  <a:pt x="1334" y="4679"/>
                  <a:pt x="1" y="5905"/>
                  <a:pt x="1" y="5905"/>
                </a:cubicBezTo>
                <a:cubicBezTo>
                  <a:pt x="1" y="5905"/>
                  <a:pt x="382" y="6775"/>
                  <a:pt x="1430" y="7358"/>
                </a:cubicBezTo>
                <a:cubicBezTo>
                  <a:pt x="2501" y="6405"/>
                  <a:pt x="3287" y="5251"/>
                  <a:pt x="3716" y="3869"/>
                </a:cubicBezTo>
                <a:lnTo>
                  <a:pt x="3716" y="3869"/>
                </a:lnTo>
                <a:cubicBezTo>
                  <a:pt x="3418" y="5322"/>
                  <a:pt x="3049" y="6644"/>
                  <a:pt x="2585" y="7787"/>
                </a:cubicBezTo>
                <a:cubicBezTo>
                  <a:pt x="2692" y="7810"/>
                  <a:pt x="2811" y="7834"/>
                  <a:pt x="2930" y="7846"/>
                </a:cubicBezTo>
                <a:cubicBezTo>
                  <a:pt x="3303" y="7896"/>
                  <a:pt x="3654" y="7917"/>
                  <a:pt x="3981" y="7917"/>
                </a:cubicBezTo>
                <a:cubicBezTo>
                  <a:pt x="4123" y="7917"/>
                  <a:pt x="4261" y="7913"/>
                  <a:pt x="4394" y="7906"/>
                </a:cubicBezTo>
                <a:cubicBezTo>
                  <a:pt x="4371" y="7290"/>
                  <a:pt x="4665" y="5461"/>
                  <a:pt x="4779" y="5461"/>
                </a:cubicBezTo>
                <a:cubicBezTo>
                  <a:pt x="4782" y="5461"/>
                  <a:pt x="4785" y="5463"/>
                  <a:pt x="4787" y="5465"/>
                </a:cubicBezTo>
                <a:cubicBezTo>
                  <a:pt x="4740" y="6346"/>
                  <a:pt x="4740" y="7167"/>
                  <a:pt x="4859" y="7870"/>
                </a:cubicBezTo>
                <a:cubicBezTo>
                  <a:pt x="5930" y="7751"/>
                  <a:pt x="6573" y="7465"/>
                  <a:pt x="6573" y="7465"/>
                </a:cubicBezTo>
                <a:cubicBezTo>
                  <a:pt x="6573" y="7465"/>
                  <a:pt x="6383" y="6751"/>
                  <a:pt x="6490" y="6143"/>
                </a:cubicBezTo>
                <a:cubicBezTo>
                  <a:pt x="6597" y="5548"/>
                  <a:pt x="6966" y="3953"/>
                  <a:pt x="6918" y="2869"/>
                </a:cubicBezTo>
                <a:cubicBezTo>
                  <a:pt x="6871" y="1774"/>
                  <a:pt x="6633" y="405"/>
                  <a:pt x="5252" y="71"/>
                </a:cubicBezTo>
                <a:cubicBezTo>
                  <a:pt x="5052" y="23"/>
                  <a:pt x="4870" y="1"/>
                  <a:pt x="4703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44" name="Google Shape;139;p3">
            <a:extLst>
              <a:ext uri="{FF2B5EF4-FFF2-40B4-BE49-F238E27FC236}">
                <a16:creationId xmlns:a16="http://schemas.microsoft.com/office/drawing/2014/main" id="{3C7D6166-7366-403C-A135-E52AC787F44E}"/>
              </a:ext>
            </a:extLst>
          </p:cNvPr>
          <p:cNvSpPr/>
          <p:nvPr/>
        </p:nvSpPr>
        <p:spPr>
          <a:xfrm>
            <a:off x="1765300" y="2828926"/>
            <a:ext cx="736600" cy="835025"/>
          </a:xfrm>
          <a:custGeom>
            <a:avLst/>
            <a:gdLst/>
            <a:ahLst/>
            <a:cxnLst/>
            <a:rect l="l" t="t" r="r" b="b"/>
            <a:pathLst>
              <a:path w="7121" h="8063" extrusionOk="0">
                <a:moveTo>
                  <a:pt x="4789" y="147"/>
                </a:moveTo>
                <a:cubicBezTo>
                  <a:pt x="4951" y="147"/>
                  <a:pt x="5128" y="169"/>
                  <a:pt x="5323" y="217"/>
                </a:cubicBezTo>
                <a:cubicBezTo>
                  <a:pt x="6668" y="538"/>
                  <a:pt x="6882" y="1931"/>
                  <a:pt x="6930" y="2943"/>
                </a:cubicBezTo>
                <a:cubicBezTo>
                  <a:pt x="6978" y="3836"/>
                  <a:pt x="6728" y="5086"/>
                  <a:pt x="6573" y="5825"/>
                </a:cubicBezTo>
                <a:cubicBezTo>
                  <a:pt x="6549" y="5979"/>
                  <a:pt x="6513" y="6110"/>
                  <a:pt x="6501" y="6206"/>
                </a:cubicBezTo>
                <a:cubicBezTo>
                  <a:pt x="6406" y="6718"/>
                  <a:pt x="6525" y="7301"/>
                  <a:pt x="6573" y="7491"/>
                </a:cubicBezTo>
                <a:cubicBezTo>
                  <a:pt x="6394" y="7563"/>
                  <a:pt x="5835" y="7765"/>
                  <a:pt x="5001" y="7861"/>
                </a:cubicBezTo>
                <a:cubicBezTo>
                  <a:pt x="4906" y="7253"/>
                  <a:pt x="4882" y="6491"/>
                  <a:pt x="4942" y="5551"/>
                </a:cubicBezTo>
                <a:cubicBezTo>
                  <a:pt x="4942" y="5527"/>
                  <a:pt x="4930" y="5503"/>
                  <a:pt x="4918" y="5491"/>
                </a:cubicBezTo>
                <a:cubicBezTo>
                  <a:pt x="4900" y="5474"/>
                  <a:pt x="4870" y="5463"/>
                  <a:pt x="4846" y="5463"/>
                </a:cubicBezTo>
                <a:cubicBezTo>
                  <a:pt x="4837" y="5463"/>
                  <a:pt x="4829" y="5464"/>
                  <a:pt x="4823" y="5467"/>
                </a:cubicBezTo>
                <a:cubicBezTo>
                  <a:pt x="4632" y="5551"/>
                  <a:pt x="4418" y="7349"/>
                  <a:pt x="4406" y="7908"/>
                </a:cubicBezTo>
                <a:cubicBezTo>
                  <a:pt x="4286" y="7914"/>
                  <a:pt x="4166" y="7917"/>
                  <a:pt x="4046" y="7917"/>
                </a:cubicBezTo>
                <a:cubicBezTo>
                  <a:pt x="3702" y="7917"/>
                  <a:pt x="3360" y="7893"/>
                  <a:pt x="3025" y="7849"/>
                </a:cubicBezTo>
                <a:cubicBezTo>
                  <a:pt x="2941" y="7837"/>
                  <a:pt x="2858" y="7825"/>
                  <a:pt x="2763" y="7801"/>
                </a:cubicBezTo>
                <a:cubicBezTo>
                  <a:pt x="3203" y="6729"/>
                  <a:pt x="3572" y="5432"/>
                  <a:pt x="3870" y="3955"/>
                </a:cubicBezTo>
                <a:cubicBezTo>
                  <a:pt x="3882" y="3920"/>
                  <a:pt x="3858" y="3884"/>
                  <a:pt x="3811" y="3872"/>
                </a:cubicBezTo>
                <a:cubicBezTo>
                  <a:pt x="3804" y="3870"/>
                  <a:pt x="3798" y="3869"/>
                  <a:pt x="3792" y="3869"/>
                </a:cubicBezTo>
                <a:cubicBezTo>
                  <a:pt x="3763" y="3869"/>
                  <a:pt x="3737" y="3890"/>
                  <a:pt x="3727" y="3920"/>
                </a:cubicBezTo>
                <a:cubicBezTo>
                  <a:pt x="3322" y="5229"/>
                  <a:pt x="2608" y="6348"/>
                  <a:pt x="1513" y="7349"/>
                </a:cubicBezTo>
                <a:cubicBezTo>
                  <a:pt x="655" y="6860"/>
                  <a:pt x="274" y="6182"/>
                  <a:pt x="179" y="6003"/>
                </a:cubicBezTo>
                <a:cubicBezTo>
                  <a:pt x="405" y="5789"/>
                  <a:pt x="1513" y="4753"/>
                  <a:pt x="1882" y="4265"/>
                </a:cubicBezTo>
                <a:cubicBezTo>
                  <a:pt x="2239" y="3765"/>
                  <a:pt x="2560" y="2967"/>
                  <a:pt x="2906" y="2110"/>
                </a:cubicBezTo>
                <a:lnTo>
                  <a:pt x="3013" y="1824"/>
                </a:lnTo>
                <a:cubicBezTo>
                  <a:pt x="3341" y="1003"/>
                  <a:pt x="3776" y="147"/>
                  <a:pt x="4789" y="147"/>
                </a:cubicBezTo>
                <a:close/>
                <a:moveTo>
                  <a:pt x="4793" y="1"/>
                </a:moveTo>
                <a:cubicBezTo>
                  <a:pt x="3583" y="1"/>
                  <a:pt x="3131" y="1130"/>
                  <a:pt x="2870" y="1776"/>
                </a:cubicBezTo>
                <a:lnTo>
                  <a:pt x="2763" y="2050"/>
                </a:lnTo>
                <a:cubicBezTo>
                  <a:pt x="2429" y="2896"/>
                  <a:pt x="2108" y="3693"/>
                  <a:pt x="1763" y="4170"/>
                </a:cubicBezTo>
                <a:cubicBezTo>
                  <a:pt x="1370" y="4693"/>
                  <a:pt x="48" y="5920"/>
                  <a:pt x="36" y="5932"/>
                </a:cubicBezTo>
                <a:cubicBezTo>
                  <a:pt x="12" y="5956"/>
                  <a:pt x="1" y="5979"/>
                  <a:pt x="12" y="6015"/>
                </a:cubicBezTo>
                <a:cubicBezTo>
                  <a:pt x="36" y="6051"/>
                  <a:pt x="417" y="6908"/>
                  <a:pt x="1477" y="7503"/>
                </a:cubicBezTo>
                <a:cubicBezTo>
                  <a:pt x="1492" y="7508"/>
                  <a:pt x="1507" y="7511"/>
                  <a:pt x="1520" y="7511"/>
                </a:cubicBezTo>
                <a:cubicBezTo>
                  <a:pt x="1540" y="7511"/>
                  <a:pt x="1558" y="7505"/>
                  <a:pt x="1572" y="7491"/>
                </a:cubicBezTo>
                <a:cubicBezTo>
                  <a:pt x="2429" y="6706"/>
                  <a:pt x="3072" y="5860"/>
                  <a:pt x="3513" y="4896"/>
                </a:cubicBezTo>
                <a:lnTo>
                  <a:pt x="3513" y="4896"/>
                </a:lnTo>
                <a:cubicBezTo>
                  <a:pt x="3251" y="6003"/>
                  <a:pt x="2941" y="6991"/>
                  <a:pt x="2596" y="7837"/>
                </a:cubicBezTo>
                <a:cubicBezTo>
                  <a:pt x="2584" y="7849"/>
                  <a:pt x="2584" y="7872"/>
                  <a:pt x="2596" y="7896"/>
                </a:cubicBezTo>
                <a:cubicBezTo>
                  <a:pt x="2608" y="7908"/>
                  <a:pt x="2620" y="7932"/>
                  <a:pt x="2644" y="7932"/>
                </a:cubicBezTo>
                <a:cubicBezTo>
                  <a:pt x="2775" y="7956"/>
                  <a:pt x="2894" y="7980"/>
                  <a:pt x="3001" y="7992"/>
                </a:cubicBezTo>
                <a:cubicBezTo>
                  <a:pt x="3358" y="8039"/>
                  <a:pt x="3727" y="8063"/>
                  <a:pt x="4084" y="8063"/>
                </a:cubicBezTo>
                <a:lnTo>
                  <a:pt x="4477" y="8063"/>
                </a:lnTo>
                <a:cubicBezTo>
                  <a:pt x="4525" y="8051"/>
                  <a:pt x="4549" y="8027"/>
                  <a:pt x="4549" y="7980"/>
                </a:cubicBezTo>
                <a:cubicBezTo>
                  <a:pt x="4537" y="7551"/>
                  <a:pt x="4656" y="6682"/>
                  <a:pt x="4763" y="6110"/>
                </a:cubicBezTo>
                <a:lnTo>
                  <a:pt x="4763" y="6110"/>
                </a:lnTo>
                <a:cubicBezTo>
                  <a:pt x="4751" y="6837"/>
                  <a:pt x="4775" y="7444"/>
                  <a:pt x="4870" y="7956"/>
                </a:cubicBezTo>
                <a:cubicBezTo>
                  <a:pt x="4870" y="7995"/>
                  <a:pt x="4895" y="8018"/>
                  <a:pt x="4923" y="8018"/>
                </a:cubicBezTo>
                <a:cubicBezTo>
                  <a:pt x="4929" y="8018"/>
                  <a:pt x="4936" y="8017"/>
                  <a:pt x="4942" y="8015"/>
                </a:cubicBezTo>
                <a:cubicBezTo>
                  <a:pt x="6013" y="7908"/>
                  <a:pt x="6668" y="7622"/>
                  <a:pt x="6692" y="7611"/>
                </a:cubicBezTo>
                <a:cubicBezTo>
                  <a:pt x="6728" y="7587"/>
                  <a:pt x="6739" y="7551"/>
                  <a:pt x="6728" y="7515"/>
                </a:cubicBezTo>
                <a:cubicBezTo>
                  <a:pt x="6728" y="7515"/>
                  <a:pt x="6537" y="6813"/>
                  <a:pt x="6644" y="6241"/>
                </a:cubicBezTo>
                <a:cubicBezTo>
                  <a:pt x="6668" y="6134"/>
                  <a:pt x="6692" y="6003"/>
                  <a:pt x="6716" y="5848"/>
                </a:cubicBezTo>
                <a:cubicBezTo>
                  <a:pt x="6870" y="5098"/>
                  <a:pt x="7120" y="3848"/>
                  <a:pt x="7073" y="2931"/>
                </a:cubicBezTo>
                <a:cubicBezTo>
                  <a:pt x="7025" y="1872"/>
                  <a:pt x="6799" y="419"/>
                  <a:pt x="5358" y="74"/>
                </a:cubicBezTo>
                <a:cubicBezTo>
                  <a:pt x="5154" y="23"/>
                  <a:pt x="4966" y="1"/>
                  <a:pt x="4793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45" name="Google Shape;140;p3">
            <a:extLst>
              <a:ext uri="{FF2B5EF4-FFF2-40B4-BE49-F238E27FC236}">
                <a16:creationId xmlns:a16="http://schemas.microsoft.com/office/drawing/2014/main" id="{89A80E0A-326A-4716-B5A7-04BF526FC088}"/>
              </a:ext>
            </a:extLst>
          </p:cNvPr>
          <p:cNvSpPr>
            <a:spLocks/>
          </p:cNvSpPr>
          <p:nvPr/>
        </p:nvSpPr>
        <p:spPr bwMode="auto">
          <a:xfrm>
            <a:off x="2319867" y="3289301"/>
            <a:ext cx="52917" cy="352425"/>
          </a:xfrm>
          <a:custGeom>
            <a:avLst/>
            <a:gdLst>
              <a:gd name="T0" fmla="*/ 250 w 513"/>
              <a:gd name="T1" fmla="*/ 0 h 3406"/>
              <a:gd name="T2" fmla="*/ 167 w 513"/>
              <a:gd name="T3" fmla="*/ 72 h 3406"/>
              <a:gd name="T4" fmla="*/ 358 w 513"/>
              <a:gd name="T5" fmla="*/ 3358 h 3406"/>
              <a:gd name="T6" fmla="*/ 429 w 513"/>
              <a:gd name="T7" fmla="*/ 3406 h 3406"/>
              <a:gd name="T8" fmla="*/ 453 w 513"/>
              <a:gd name="T9" fmla="*/ 3406 h 3406"/>
              <a:gd name="T10" fmla="*/ 501 w 513"/>
              <a:gd name="T11" fmla="*/ 3310 h 3406"/>
              <a:gd name="T12" fmla="*/ 322 w 513"/>
              <a:gd name="T13" fmla="*/ 84 h 3406"/>
              <a:gd name="T14" fmla="*/ 250 w 513"/>
              <a:gd name="T15" fmla="*/ 0 h 3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3" h="3406" extrusionOk="0">
                <a:moveTo>
                  <a:pt x="250" y="0"/>
                </a:moveTo>
                <a:cubicBezTo>
                  <a:pt x="203" y="0"/>
                  <a:pt x="167" y="36"/>
                  <a:pt x="167" y="72"/>
                </a:cubicBezTo>
                <a:cubicBezTo>
                  <a:pt x="0" y="1524"/>
                  <a:pt x="60" y="2572"/>
                  <a:pt x="358" y="3358"/>
                </a:cubicBezTo>
                <a:cubicBezTo>
                  <a:pt x="370" y="3394"/>
                  <a:pt x="405" y="3406"/>
                  <a:pt x="429" y="3406"/>
                </a:cubicBezTo>
                <a:lnTo>
                  <a:pt x="453" y="3406"/>
                </a:lnTo>
                <a:cubicBezTo>
                  <a:pt x="501" y="3394"/>
                  <a:pt x="512" y="3346"/>
                  <a:pt x="501" y="3310"/>
                </a:cubicBezTo>
                <a:cubicBezTo>
                  <a:pt x="203" y="2536"/>
                  <a:pt x="143" y="1524"/>
                  <a:pt x="322" y="84"/>
                </a:cubicBezTo>
                <a:cubicBezTo>
                  <a:pt x="322" y="48"/>
                  <a:pt x="286" y="12"/>
                  <a:pt x="25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46" name="Google Shape;141;p3">
            <a:extLst>
              <a:ext uri="{FF2B5EF4-FFF2-40B4-BE49-F238E27FC236}">
                <a16:creationId xmlns:a16="http://schemas.microsoft.com/office/drawing/2014/main" id="{90AFC71C-69B2-42A8-A1F5-DBF6D70836AE}"/>
              </a:ext>
            </a:extLst>
          </p:cNvPr>
          <p:cNvSpPr>
            <a:spLocks/>
          </p:cNvSpPr>
          <p:nvPr/>
        </p:nvSpPr>
        <p:spPr bwMode="auto">
          <a:xfrm>
            <a:off x="2103967" y="3425825"/>
            <a:ext cx="69851" cy="234950"/>
          </a:xfrm>
          <a:custGeom>
            <a:avLst/>
            <a:gdLst>
              <a:gd name="T0" fmla="*/ 608 w 680"/>
              <a:gd name="T1" fmla="*/ 0 h 2275"/>
              <a:gd name="T2" fmla="*/ 525 w 680"/>
              <a:gd name="T3" fmla="*/ 71 h 2275"/>
              <a:gd name="T4" fmla="*/ 13 w 680"/>
              <a:gd name="T5" fmla="*/ 2167 h 2275"/>
              <a:gd name="T6" fmla="*/ 60 w 680"/>
              <a:gd name="T7" fmla="*/ 2262 h 2275"/>
              <a:gd name="T8" fmla="*/ 84 w 680"/>
              <a:gd name="T9" fmla="*/ 2274 h 2275"/>
              <a:gd name="T10" fmla="*/ 156 w 680"/>
              <a:gd name="T11" fmla="*/ 2227 h 2275"/>
              <a:gd name="T12" fmla="*/ 668 w 680"/>
              <a:gd name="T13" fmla="*/ 83 h 2275"/>
              <a:gd name="T14" fmla="*/ 608 w 680"/>
              <a:gd name="T15" fmla="*/ 0 h 2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0" h="2275" extrusionOk="0">
                <a:moveTo>
                  <a:pt x="608" y="0"/>
                </a:moveTo>
                <a:cubicBezTo>
                  <a:pt x="560" y="0"/>
                  <a:pt x="525" y="24"/>
                  <a:pt x="525" y="71"/>
                </a:cubicBezTo>
                <a:cubicBezTo>
                  <a:pt x="441" y="845"/>
                  <a:pt x="275" y="1536"/>
                  <a:pt x="13" y="2167"/>
                </a:cubicBezTo>
                <a:cubicBezTo>
                  <a:pt x="1" y="2203"/>
                  <a:pt x="13" y="2250"/>
                  <a:pt x="60" y="2262"/>
                </a:cubicBezTo>
                <a:cubicBezTo>
                  <a:pt x="60" y="2262"/>
                  <a:pt x="72" y="2274"/>
                  <a:pt x="84" y="2274"/>
                </a:cubicBezTo>
                <a:cubicBezTo>
                  <a:pt x="120" y="2274"/>
                  <a:pt x="144" y="2250"/>
                  <a:pt x="156" y="2227"/>
                </a:cubicBezTo>
                <a:cubicBezTo>
                  <a:pt x="418" y="1572"/>
                  <a:pt x="584" y="881"/>
                  <a:pt x="668" y="83"/>
                </a:cubicBezTo>
                <a:cubicBezTo>
                  <a:pt x="680" y="48"/>
                  <a:pt x="644" y="12"/>
                  <a:pt x="60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47" name="Google Shape;142;p3">
            <a:extLst>
              <a:ext uri="{FF2B5EF4-FFF2-40B4-BE49-F238E27FC236}">
                <a16:creationId xmlns:a16="http://schemas.microsoft.com/office/drawing/2014/main" id="{FAC36224-FE5C-43D4-97A2-FF0CA88AF89F}"/>
              </a:ext>
            </a:extLst>
          </p:cNvPr>
          <p:cNvSpPr>
            <a:spLocks/>
          </p:cNvSpPr>
          <p:nvPr/>
        </p:nvSpPr>
        <p:spPr bwMode="auto">
          <a:xfrm>
            <a:off x="2381251" y="3433763"/>
            <a:ext cx="48683" cy="195262"/>
          </a:xfrm>
          <a:custGeom>
            <a:avLst/>
            <a:gdLst>
              <a:gd name="T0" fmla="*/ 96 w 465"/>
              <a:gd name="T1" fmla="*/ 0 h 1882"/>
              <a:gd name="T2" fmla="*/ 24 w 465"/>
              <a:gd name="T3" fmla="*/ 72 h 1882"/>
              <a:gd name="T4" fmla="*/ 310 w 465"/>
              <a:gd name="T5" fmla="*/ 1834 h 1882"/>
              <a:gd name="T6" fmla="*/ 382 w 465"/>
              <a:gd name="T7" fmla="*/ 1882 h 1882"/>
              <a:gd name="T8" fmla="*/ 405 w 465"/>
              <a:gd name="T9" fmla="*/ 1882 h 1882"/>
              <a:gd name="T10" fmla="*/ 453 w 465"/>
              <a:gd name="T11" fmla="*/ 1786 h 1882"/>
              <a:gd name="T12" fmla="*/ 167 w 465"/>
              <a:gd name="T13" fmla="*/ 72 h 1882"/>
              <a:gd name="T14" fmla="*/ 96 w 465"/>
              <a:gd name="T15" fmla="*/ 0 h 1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65" h="1882" extrusionOk="0">
                <a:moveTo>
                  <a:pt x="96" y="0"/>
                </a:moveTo>
                <a:cubicBezTo>
                  <a:pt x="48" y="0"/>
                  <a:pt x="24" y="36"/>
                  <a:pt x="24" y="72"/>
                </a:cubicBezTo>
                <a:cubicBezTo>
                  <a:pt x="1" y="703"/>
                  <a:pt x="96" y="1286"/>
                  <a:pt x="310" y="1834"/>
                </a:cubicBezTo>
                <a:cubicBezTo>
                  <a:pt x="322" y="1870"/>
                  <a:pt x="346" y="1882"/>
                  <a:pt x="382" y="1882"/>
                </a:cubicBezTo>
                <a:lnTo>
                  <a:pt x="405" y="1882"/>
                </a:lnTo>
                <a:cubicBezTo>
                  <a:pt x="441" y="1858"/>
                  <a:pt x="465" y="1822"/>
                  <a:pt x="453" y="1786"/>
                </a:cubicBezTo>
                <a:cubicBezTo>
                  <a:pt x="239" y="1251"/>
                  <a:pt x="155" y="691"/>
                  <a:pt x="167" y="72"/>
                </a:cubicBezTo>
                <a:cubicBezTo>
                  <a:pt x="167" y="36"/>
                  <a:pt x="132" y="0"/>
                  <a:pt x="9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48" name="Google Shape;143;p3">
            <a:extLst>
              <a:ext uri="{FF2B5EF4-FFF2-40B4-BE49-F238E27FC236}">
                <a16:creationId xmlns:a16="http://schemas.microsoft.com/office/drawing/2014/main" id="{969B5D22-56B3-46F1-A361-577A29EB3D6D}"/>
              </a:ext>
            </a:extLst>
          </p:cNvPr>
          <p:cNvSpPr>
            <a:spLocks/>
          </p:cNvSpPr>
          <p:nvPr/>
        </p:nvSpPr>
        <p:spPr bwMode="auto">
          <a:xfrm>
            <a:off x="1837267" y="3316288"/>
            <a:ext cx="222251" cy="234950"/>
          </a:xfrm>
          <a:custGeom>
            <a:avLst/>
            <a:gdLst>
              <a:gd name="T0" fmla="*/ 2055 w 2144"/>
              <a:gd name="T1" fmla="*/ 1 h 2276"/>
              <a:gd name="T2" fmla="*/ 1988 w 2144"/>
              <a:gd name="T3" fmla="*/ 37 h 2276"/>
              <a:gd name="T4" fmla="*/ 36 w 2144"/>
              <a:gd name="T5" fmla="*/ 2145 h 2276"/>
              <a:gd name="T6" fmla="*/ 24 w 2144"/>
              <a:gd name="T7" fmla="*/ 2240 h 2276"/>
              <a:gd name="T8" fmla="*/ 83 w 2144"/>
              <a:gd name="T9" fmla="*/ 2275 h 2276"/>
              <a:gd name="T10" fmla="*/ 131 w 2144"/>
              <a:gd name="T11" fmla="*/ 2252 h 2276"/>
              <a:gd name="T12" fmla="*/ 2119 w 2144"/>
              <a:gd name="T13" fmla="*/ 109 h 2276"/>
              <a:gd name="T14" fmla="*/ 2096 w 2144"/>
              <a:gd name="T15" fmla="*/ 13 h 2276"/>
              <a:gd name="T16" fmla="*/ 2055 w 2144"/>
              <a:gd name="T17" fmla="*/ 1 h 2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4" h="2276" extrusionOk="0">
                <a:moveTo>
                  <a:pt x="2055" y="1"/>
                </a:moveTo>
                <a:cubicBezTo>
                  <a:pt x="2029" y="1"/>
                  <a:pt x="2004" y="14"/>
                  <a:pt x="1988" y="37"/>
                </a:cubicBezTo>
                <a:cubicBezTo>
                  <a:pt x="1548" y="823"/>
                  <a:pt x="786" y="1513"/>
                  <a:pt x="36" y="2145"/>
                </a:cubicBezTo>
                <a:cubicBezTo>
                  <a:pt x="12" y="2168"/>
                  <a:pt x="0" y="2216"/>
                  <a:pt x="24" y="2240"/>
                </a:cubicBezTo>
                <a:cubicBezTo>
                  <a:pt x="48" y="2264"/>
                  <a:pt x="60" y="2275"/>
                  <a:pt x="83" y="2275"/>
                </a:cubicBezTo>
                <a:cubicBezTo>
                  <a:pt x="107" y="2275"/>
                  <a:pt x="119" y="2264"/>
                  <a:pt x="131" y="2252"/>
                </a:cubicBezTo>
                <a:cubicBezTo>
                  <a:pt x="893" y="1621"/>
                  <a:pt x="1667" y="918"/>
                  <a:pt x="2119" y="109"/>
                </a:cubicBezTo>
                <a:cubicBezTo>
                  <a:pt x="2143" y="73"/>
                  <a:pt x="2131" y="25"/>
                  <a:pt x="2096" y="13"/>
                </a:cubicBezTo>
                <a:cubicBezTo>
                  <a:pt x="2083" y="5"/>
                  <a:pt x="2069" y="1"/>
                  <a:pt x="2055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49" name="Google Shape;144;p3">
            <a:extLst>
              <a:ext uri="{FF2B5EF4-FFF2-40B4-BE49-F238E27FC236}">
                <a16:creationId xmlns:a16="http://schemas.microsoft.com/office/drawing/2014/main" id="{57F6C661-223E-46E1-9287-5FBCAA9BBF80}"/>
              </a:ext>
            </a:extLst>
          </p:cNvPr>
          <p:cNvSpPr>
            <a:spLocks/>
          </p:cNvSpPr>
          <p:nvPr/>
        </p:nvSpPr>
        <p:spPr bwMode="auto">
          <a:xfrm>
            <a:off x="1788585" y="3340100"/>
            <a:ext cx="162983" cy="153988"/>
          </a:xfrm>
          <a:custGeom>
            <a:avLst/>
            <a:gdLst>
              <a:gd name="T0" fmla="*/ 1497 w 1585"/>
              <a:gd name="T1" fmla="*/ 1 h 1494"/>
              <a:gd name="T2" fmla="*/ 1442 w 1585"/>
              <a:gd name="T3" fmla="*/ 29 h 1494"/>
              <a:gd name="T4" fmla="*/ 60 w 1585"/>
              <a:gd name="T5" fmla="*/ 1351 h 1494"/>
              <a:gd name="T6" fmla="*/ 25 w 1585"/>
              <a:gd name="T7" fmla="*/ 1446 h 1494"/>
              <a:gd name="T8" fmla="*/ 96 w 1585"/>
              <a:gd name="T9" fmla="*/ 1494 h 1494"/>
              <a:gd name="T10" fmla="*/ 120 w 1585"/>
              <a:gd name="T11" fmla="*/ 1482 h 1494"/>
              <a:gd name="T12" fmla="*/ 1561 w 1585"/>
              <a:gd name="T13" fmla="*/ 125 h 1494"/>
              <a:gd name="T14" fmla="*/ 1549 w 1585"/>
              <a:gd name="T15" fmla="*/ 17 h 1494"/>
              <a:gd name="T16" fmla="*/ 1497 w 1585"/>
              <a:gd name="T17" fmla="*/ 1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85" h="1494" extrusionOk="0">
                <a:moveTo>
                  <a:pt x="1497" y="1"/>
                </a:moveTo>
                <a:cubicBezTo>
                  <a:pt x="1475" y="1"/>
                  <a:pt x="1455" y="10"/>
                  <a:pt x="1442" y="29"/>
                </a:cubicBezTo>
                <a:cubicBezTo>
                  <a:pt x="1049" y="553"/>
                  <a:pt x="632" y="1101"/>
                  <a:pt x="60" y="1351"/>
                </a:cubicBezTo>
                <a:cubicBezTo>
                  <a:pt x="25" y="1363"/>
                  <a:pt x="1" y="1410"/>
                  <a:pt x="25" y="1446"/>
                </a:cubicBezTo>
                <a:cubicBezTo>
                  <a:pt x="37" y="1470"/>
                  <a:pt x="60" y="1494"/>
                  <a:pt x="96" y="1494"/>
                </a:cubicBezTo>
                <a:cubicBezTo>
                  <a:pt x="96" y="1494"/>
                  <a:pt x="108" y="1494"/>
                  <a:pt x="120" y="1482"/>
                </a:cubicBezTo>
                <a:cubicBezTo>
                  <a:pt x="727" y="1220"/>
                  <a:pt x="1156" y="660"/>
                  <a:pt x="1561" y="125"/>
                </a:cubicBezTo>
                <a:cubicBezTo>
                  <a:pt x="1584" y="89"/>
                  <a:pt x="1572" y="41"/>
                  <a:pt x="1549" y="17"/>
                </a:cubicBezTo>
                <a:cubicBezTo>
                  <a:pt x="1533" y="7"/>
                  <a:pt x="1514" y="1"/>
                  <a:pt x="149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50" name="Google Shape;145;p3">
            <a:extLst>
              <a:ext uri="{FF2B5EF4-FFF2-40B4-BE49-F238E27FC236}">
                <a16:creationId xmlns:a16="http://schemas.microsoft.com/office/drawing/2014/main" id="{C492ED4B-AE73-42B8-BC07-AE34ED1CB841}"/>
              </a:ext>
            </a:extLst>
          </p:cNvPr>
          <p:cNvSpPr/>
          <p:nvPr/>
        </p:nvSpPr>
        <p:spPr>
          <a:xfrm>
            <a:off x="1731433" y="3963988"/>
            <a:ext cx="230717" cy="349250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51" name="Google Shape;146;p3">
            <a:extLst>
              <a:ext uri="{FF2B5EF4-FFF2-40B4-BE49-F238E27FC236}">
                <a16:creationId xmlns:a16="http://schemas.microsoft.com/office/drawing/2014/main" id="{630A2BC4-EF5E-4588-8D5B-0974FE833C73}"/>
              </a:ext>
            </a:extLst>
          </p:cNvPr>
          <p:cNvSpPr>
            <a:spLocks/>
          </p:cNvSpPr>
          <p:nvPr/>
        </p:nvSpPr>
        <p:spPr bwMode="auto">
          <a:xfrm>
            <a:off x="8540751" y="3028951"/>
            <a:ext cx="1595967" cy="1598613"/>
          </a:xfrm>
          <a:custGeom>
            <a:avLst/>
            <a:gdLst>
              <a:gd name="T0" fmla="*/ 3477 w 6942"/>
              <a:gd name="T1" fmla="*/ 1 h 6955"/>
              <a:gd name="T2" fmla="*/ 0 w 6942"/>
              <a:gd name="T3" fmla="*/ 3478 h 6955"/>
              <a:gd name="T4" fmla="*/ 3477 w 6942"/>
              <a:gd name="T5" fmla="*/ 6954 h 6955"/>
              <a:gd name="T6" fmla="*/ 6942 w 6942"/>
              <a:gd name="T7" fmla="*/ 3478 h 6955"/>
              <a:gd name="T8" fmla="*/ 3477 w 6942"/>
              <a:gd name="T9" fmla="*/ 1 h 6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42" h="6955" extrusionOk="0">
                <a:moveTo>
                  <a:pt x="3477" y="1"/>
                </a:moveTo>
                <a:cubicBezTo>
                  <a:pt x="1548" y="1"/>
                  <a:pt x="0" y="1561"/>
                  <a:pt x="0" y="3478"/>
                </a:cubicBezTo>
                <a:cubicBezTo>
                  <a:pt x="0" y="5394"/>
                  <a:pt x="1548" y="6954"/>
                  <a:pt x="3477" y="6954"/>
                </a:cubicBezTo>
                <a:cubicBezTo>
                  <a:pt x="5394" y="6954"/>
                  <a:pt x="6942" y="5394"/>
                  <a:pt x="6942" y="3478"/>
                </a:cubicBezTo>
                <a:cubicBezTo>
                  <a:pt x="6942" y="1561"/>
                  <a:pt x="5394" y="1"/>
                  <a:pt x="34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52" name="Google Shape;147;p3">
            <a:extLst>
              <a:ext uri="{FF2B5EF4-FFF2-40B4-BE49-F238E27FC236}">
                <a16:creationId xmlns:a16="http://schemas.microsoft.com/office/drawing/2014/main" id="{BAA253D5-072C-4190-8C99-BDAB6DDBDB23}"/>
              </a:ext>
            </a:extLst>
          </p:cNvPr>
          <p:cNvSpPr>
            <a:spLocks/>
          </p:cNvSpPr>
          <p:nvPr/>
        </p:nvSpPr>
        <p:spPr bwMode="auto">
          <a:xfrm>
            <a:off x="8523818" y="3013075"/>
            <a:ext cx="1631949" cy="1631950"/>
          </a:xfrm>
          <a:custGeom>
            <a:avLst/>
            <a:gdLst>
              <a:gd name="T0" fmla="*/ 3549 w 7098"/>
              <a:gd name="T1" fmla="*/ 143 h 7097"/>
              <a:gd name="T2" fmla="*/ 6942 w 7098"/>
              <a:gd name="T3" fmla="*/ 3549 h 7097"/>
              <a:gd name="T4" fmla="*/ 3549 w 7098"/>
              <a:gd name="T5" fmla="*/ 6942 h 7097"/>
              <a:gd name="T6" fmla="*/ 144 w 7098"/>
              <a:gd name="T7" fmla="*/ 3549 h 7097"/>
              <a:gd name="T8" fmla="*/ 3549 w 7098"/>
              <a:gd name="T9" fmla="*/ 143 h 7097"/>
              <a:gd name="T10" fmla="*/ 3549 w 7098"/>
              <a:gd name="T11" fmla="*/ 0 h 7097"/>
              <a:gd name="T12" fmla="*/ 1 w 7098"/>
              <a:gd name="T13" fmla="*/ 3549 h 7097"/>
              <a:gd name="T14" fmla="*/ 3549 w 7098"/>
              <a:gd name="T15" fmla="*/ 7097 h 7097"/>
              <a:gd name="T16" fmla="*/ 7097 w 7098"/>
              <a:gd name="T17" fmla="*/ 3549 h 7097"/>
              <a:gd name="T18" fmla="*/ 3549 w 7098"/>
              <a:gd name="T19" fmla="*/ 0 h 7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098" h="7097" extrusionOk="0">
                <a:moveTo>
                  <a:pt x="3549" y="143"/>
                </a:moveTo>
                <a:cubicBezTo>
                  <a:pt x="5418" y="143"/>
                  <a:pt x="6942" y="1679"/>
                  <a:pt x="6942" y="3549"/>
                </a:cubicBezTo>
                <a:cubicBezTo>
                  <a:pt x="6942" y="5418"/>
                  <a:pt x="5418" y="6942"/>
                  <a:pt x="3549" y="6942"/>
                </a:cubicBezTo>
                <a:cubicBezTo>
                  <a:pt x="1668" y="6942"/>
                  <a:pt x="144" y="5418"/>
                  <a:pt x="144" y="3549"/>
                </a:cubicBezTo>
                <a:cubicBezTo>
                  <a:pt x="144" y="1679"/>
                  <a:pt x="1668" y="143"/>
                  <a:pt x="3549" y="143"/>
                </a:cubicBezTo>
                <a:close/>
                <a:moveTo>
                  <a:pt x="3549" y="0"/>
                </a:moveTo>
                <a:cubicBezTo>
                  <a:pt x="1584" y="0"/>
                  <a:pt x="1" y="1596"/>
                  <a:pt x="1" y="3549"/>
                </a:cubicBezTo>
                <a:cubicBezTo>
                  <a:pt x="1" y="5501"/>
                  <a:pt x="1584" y="7097"/>
                  <a:pt x="3549" y="7097"/>
                </a:cubicBezTo>
                <a:cubicBezTo>
                  <a:pt x="5502" y="7097"/>
                  <a:pt x="7097" y="5501"/>
                  <a:pt x="7097" y="3549"/>
                </a:cubicBezTo>
                <a:cubicBezTo>
                  <a:pt x="7097" y="1596"/>
                  <a:pt x="5502" y="0"/>
                  <a:pt x="35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53" name="Google Shape;148;p3">
            <a:extLst>
              <a:ext uri="{FF2B5EF4-FFF2-40B4-BE49-F238E27FC236}">
                <a16:creationId xmlns:a16="http://schemas.microsoft.com/office/drawing/2014/main" id="{89776E7C-9EDC-46C6-A41D-787623D3E8FE}"/>
              </a:ext>
            </a:extLst>
          </p:cNvPr>
          <p:cNvSpPr/>
          <p:nvPr/>
        </p:nvSpPr>
        <p:spPr>
          <a:xfrm>
            <a:off x="9057218" y="3267076"/>
            <a:ext cx="766233" cy="1120775"/>
          </a:xfrm>
          <a:custGeom>
            <a:avLst/>
            <a:gdLst/>
            <a:ahLst/>
            <a:cxnLst/>
            <a:rect l="l" t="t" r="r" b="b"/>
            <a:pathLst>
              <a:path w="3323" h="4871" extrusionOk="0">
                <a:moveTo>
                  <a:pt x="1" y="1"/>
                </a:moveTo>
                <a:lnTo>
                  <a:pt x="1" y="4870"/>
                </a:lnTo>
                <a:lnTo>
                  <a:pt x="3323" y="24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54" name="Google Shape;149;p3">
            <a:extLst>
              <a:ext uri="{FF2B5EF4-FFF2-40B4-BE49-F238E27FC236}">
                <a16:creationId xmlns:a16="http://schemas.microsoft.com/office/drawing/2014/main" id="{19342F82-C481-4A16-9553-4F71F4B4A7CB}"/>
              </a:ext>
            </a:extLst>
          </p:cNvPr>
          <p:cNvSpPr>
            <a:spLocks/>
          </p:cNvSpPr>
          <p:nvPr/>
        </p:nvSpPr>
        <p:spPr bwMode="auto">
          <a:xfrm>
            <a:off x="9042400" y="3251200"/>
            <a:ext cx="795867" cy="1155700"/>
          </a:xfrm>
          <a:custGeom>
            <a:avLst/>
            <a:gdLst>
              <a:gd name="T0" fmla="*/ 143 w 3465"/>
              <a:gd name="T1" fmla="*/ 224 h 5022"/>
              <a:gd name="T2" fmla="*/ 3263 w 3465"/>
              <a:gd name="T3" fmla="*/ 2510 h 5022"/>
              <a:gd name="T4" fmla="*/ 143 w 3465"/>
              <a:gd name="T5" fmla="*/ 4796 h 5022"/>
              <a:gd name="T6" fmla="*/ 143 w 3465"/>
              <a:gd name="T7" fmla="*/ 224 h 5022"/>
              <a:gd name="T8" fmla="*/ 76 w 3465"/>
              <a:gd name="T9" fmla="*/ 0 h 5022"/>
              <a:gd name="T10" fmla="*/ 36 w 3465"/>
              <a:gd name="T11" fmla="*/ 9 h 5022"/>
              <a:gd name="T12" fmla="*/ 0 w 3465"/>
              <a:gd name="T13" fmla="*/ 69 h 5022"/>
              <a:gd name="T14" fmla="*/ 0 w 3465"/>
              <a:gd name="T15" fmla="*/ 4938 h 5022"/>
              <a:gd name="T16" fmla="*/ 36 w 3465"/>
              <a:gd name="T17" fmla="*/ 5010 h 5022"/>
              <a:gd name="T18" fmla="*/ 72 w 3465"/>
              <a:gd name="T19" fmla="*/ 5022 h 5022"/>
              <a:gd name="T20" fmla="*/ 107 w 3465"/>
              <a:gd name="T21" fmla="*/ 4998 h 5022"/>
              <a:gd name="T22" fmla="*/ 3441 w 3465"/>
              <a:gd name="T23" fmla="*/ 2569 h 5022"/>
              <a:gd name="T24" fmla="*/ 3465 w 3465"/>
              <a:gd name="T25" fmla="*/ 2510 h 5022"/>
              <a:gd name="T26" fmla="*/ 3441 w 3465"/>
              <a:gd name="T27" fmla="*/ 2450 h 5022"/>
              <a:gd name="T28" fmla="*/ 107 w 3465"/>
              <a:gd name="T29" fmla="*/ 9 h 5022"/>
              <a:gd name="T30" fmla="*/ 76 w 3465"/>
              <a:gd name="T31" fmla="*/ 0 h 5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65" h="5022" extrusionOk="0">
                <a:moveTo>
                  <a:pt x="143" y="224"/>
                </a:moveTo>
                <a:lnTo>
                  <a:pt x="3263" y="2510"/>
                </a:lnTo>
                <a:lnTo>
                  <a:pt x="143" y="4796"/>
                </a:lnTo>
                <a:lnTo>
                  <a:pt x="143" y="224"/>
                </a:lnTo>
                <a:close/>
                <a:moveTo>
                  <a:pt x="76" y="0"/>
                </a:moveTo>
                <a:cubicBezTo>
                  <a:pt x="63" y="0"/>
                  <a:pt x="48" y="3"/>
                  <a:pt x="36" y="9"/>
                </a:cubicBezTo>
                <a:cubicBezTo>
                  <a:pt x="12" y="21"/>
                  <a:pt x="0" y="45"/>
                  <a:pt x="0" y="69"/>
                </a:cubicBezTo>
                <a:lnTo>
                  <a:pt x="0" y="4938"/>
                </a:lnTo>
                <a:cubicBezTo>
                  <a:pt x="0" y="4974"/>
                  <a:pt x="12" y="4998"/>
                  <a:pt x="36" y="5010"/>
                </a:cubicBezTo>
                <a:cubicBezTo>
                  <a:pt x="48" y="5010"/>
                  <a:pt x="60" y="5022"/>
                  <a:pt x="72" y="5022"/>
                </a:cubicBezTo>
                <a:cubicBezTo>
                  <a:pt x="84" y="5022"/>
                  <a:pt x="95" y="5010"/>
                  <a:pt x="107" y="4998"/>
                </a:cubicBezTo>
                <a:lnTo>
                  <a:pt x="3441" y="2569"/>
                </a:lnTo>
                <a:cubicBezTo>
                  <a:pt x="3453" y="2557"/>
                  <a:pt x="3465" y="2533"/>
                  <a:pt x="3465" y="2510"/>
                </a:cubicBezTo>
                <a:cubicBezTo>
                  <a:pt x="3465" y="2486"/>
                  <a:pt x="3453" y="2462"/>
                  <a:pt x="3441" y="2450"/>
                </a:cubicBezTo>
                <a:lnTo>
                  <a:pt x="107" y="9"/>
                </a:lnTo>
                <a:cubicBezTo>
                  <a:pt x="101" y="3"/>
                  <a:pt x="90" y="0"/>
                  <a:pt x="7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55" name="Google Shape;150;p3">
            <a:extLst>
              <a:ext uri="{FF2B5EF4-FFF2-40B4-BE49-F238E27FC236}">
                <a16:creationId xmlns:a16="http://schemas.microsoft.com/office/drawing/2014/main" id="{A3CEB3DD-4B3A-4D6A-8385-942FFF318AE2}"/>
              </a:ext>
            </a:extLst>
          </p:cNvPr>
          <p:cNvSpPr>
            <a:spLocks/>
          </p:cNvSpPr>
          <p:nvPr/>
        </p:nvSpPr>
        <p:spPr bwMode="auto">
          <a:xfrm>
            <a:off x="9647767" y="3262314"/>
            <a:ext cx="347133" cy="1012825"/>
          </a:xfrm>
          <a:custGeom>
            <a:avLst/>
            <a:gdLst>
              <a:gd name="T0" fmla="*/ 89 w 1513"/>
              <a:gd name="T1" fmla="*/ 1 h 4402"/>
              <a:gd name="T2" fmla="*/ 24 w 1513"/>
              <a:gd name="T3" fmla="*/ 32 h 4402"/>
              <a:gd name="T4" fmla="*/ 48 w 1513"/>
              <a:gd name="T5" fmla="*/ 139 h 4402"/>
              <a:gd name="T6" fmla="*/ 1370 w 1513"/>
              <a:gd name="T7" fmla="*/ 2461 h 4402"/>
              <a:gd name="T8" fmla="*/ 667 w 1513"/>
              <a:gd name="T9" fmla="*/ 4270 h 4402"/>
              <a:gd name="T10" fmla="*/ 667 w 1513"/>
              <a:gd name="T11" fmla="*/ 4377 h 4402"/>
              <a:gd name="T12" fmla="*/ 727 w 1513"/>
              <a:gd name="T13" fmla="*/ 4401 h 4402"/>
              <a:gd name="T14" fmla="*/ 774 w 1513"/>
              <a:gd name="T15" fmla="*/ 4377 h 4402"/>
              <a:gd name="T16" fmla="*/ 1513 w 1513"/>
              <a:gd name="T17" fmla="*/ 2461 h 4402"/>
              <a:gd name="T18" fmla="*/ 131 w 1513"/>
              <a:gd name="T19" fmla="*/ 8 h 4402"/>
              <a:gd name="T20" fmla="*/ 89 w 1513"/>
              <a:gd name="T21" fmla="*/ 1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13" h="4402" extrusionOk="0">
                <a:moveTo>
                  <a:pt x="89" y="1"/>
                </a:moveTo>
                <a:cubicBezTo>
                  <a:pt x="64" y="1"/>
                  <a:pt x="39" y="9"/>
                  <a:pt x="24" y="32"/>
                </a:cubicBezTo>
                <a:cubicBezTo>
                  <a:pt x="1" y="67"/>
                  <a:pt x="12" y="115"/>
                  <a:pt x="48" y="139"/>
                </a:cubicBezTo>
                <a:cubicBezTo>
                  <a:pt x="870" y="639"/>
                  <a:pt x="1370" y="1496"/>
                  <a:pt x="1370" y="2461"/>
                </a:cubicBezTo>
                <a:cubicBezTo>
                  <a:pt x="1370" y="3127"/>
                  <a:pt x="1120" y="3770"/>
                  <a:pt x="667" y="4270"/>
                </a:cubicBezTo>
                <a:cubicBezTo>
                  <a:pt x="643" y="4306"/>
                  <a:pt x="643" y="4354"/>
                  <a:pt x="667" y="4377"/>
                </a:cubicBezTo>
                <a:cubicBezTo>
                  <a:pt x="691" y="4389"/>
                  <a:pt x="703" y="4401"/>
                  <a:pt x="727" y="4401"/>
                </a:cubicBezTo>
                <a:cubicBezTo>
                  <a:pt x="739" y="4401"/>
                  <a:pt x="763" y="4389"/>
                  <a:pt x="774" y="4377"/>
                </a:cubicBezTo>
                <a:cubicBezTo>
                  <a:pt x="1251" y="3854"/>
                  <a:pt x="1513" y="3163"/>
                  <a:pt x="1513" y="2461"/>
                </a:cubicBezTo>
                <a:cubicBezTo>
                  <a:pt x="1513" y="1449"/>
                  <a:pt x="1001" y="532"/>
                  <a:pt x="131" y="8"/>
                </a:cubicBezTo>
                <a:cubicBezTo>
                  <a:pt x="118" y="3"/>
                  <a:pt x="104" y="1"/>
                  <a:pt x="89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56" name="Google Shape;151;p3">
            <a:extLst>
              <a:ext uri="{FF2B5EF4-FFF2-40B4-BE49-F238E27FC236}">
                <a16:creationId xmlns:a16="http://schemas.microsoft.com/office/drawing/2014/main" id="{2EDD80E1-C8FB-4DDC-B30B-E1C89759B498}"/>
              </a:ext>
            </a:extLst>
          </p:cNvPr>
          <p:cNvSpPr/>
          <p:nvPr/>
        </p:nvSpPr>
        <p:spPr>
          <a:xfrm>
            <a:off x="11563352" y="4467226"/>
            <a:ext cx="400049" cy="430213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4300400" y="3437233"/>
            <a:ext cx="5798800" cy="112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4300400" y="4315600"/>
            <a:ext cx="40772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title" idx="2"/>
          </p:nvPr>
        </p:nvSpPr>
        <p:spPr>
          <a:xfrm>
            <a:off x="4300400" y="2507867"/>
            <a:ext cx="4922400" cy="1122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7" name="Google Shape;153;p3">
            <a:extLst>
              <a:ext uri="{FF2B5EF4-FFF2-40B4-BE49-F238E27FC236}">
                <a16:creationId xmlns:a16="http://schemas.microsoft.com/office/drawing/2014/main" id="{B0866EE1-5C37-4C8D-8B2C-1C0E144420A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</p:spPr>
        <p:txBody>
          <a:bodyPr spcFirstLastPara="1" lIns="91425" tIns="91425" rIns="91425" b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A9890940-C70B-493B-A25E-67C7F701441C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9470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18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80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263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4642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098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435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892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67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35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1" y="3102076"/>
            <a:ext cx="1549077" cy="41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69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8" y="5443583"/>
            <a:ext cx="1021803" cy="27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240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0;p3">
            <a:extLst>
              <a:ext uri="{FF2B5EF4-FFF2-40B4-BE49-F238E27FC236}">
                <a16:creationId xmlns:a16="http://schemas.microsoft.com/office/drawing/2014/main" id="{3BE0EEF5-BFFC-421A-B8DF-02332FB8ABDC}"/>
              </a:ext>
            </a:extLst>
          </p:cNvPr>
          <p:cNvSpPr/>
          <p:nvPr/>
        </p:nvSpPr>
        <p:spPr>
          <a:xfrm>
            <a:off x="8464552" y="6273801"/>
            <a:ext cx="400049" cy="430213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grpSp>
        <p:nvGrpSpPr>
          <p:cNvPr id="6" name="Google Shape;101;p3">
            <a:extLst>
              <a:ext uri="{FF2B5EF4-FFF2-40B4-BE49-F238E27FC236}">
                <a16:creationId xmlns:a16="http://schemas.microsoft.com/office/drawing/2014/main" id="{4568E25D-3531-4858-AEF4-ECB1714E8B61}"/>
              </a:ext>
            </a:extLst>
          </p:cNvPr>
          <p:cNvGrpSpPr>
            <a:grpSpLocks/>
          </p:cNvGrpSpPr>
          <p:nvPr/>
        </p:nvGrpSpPr>
        <p:grpSpPr bwMode="auto">
          <a:xfrm rot="9941017">
            <a:off x="8629651" y="4327526"/>
            <a:ext cx="3246967" cy="2449513"/>
            <a:chOff x="1852738" y="206787"/>
            <a:chExt cx="2668014" cy="2012295"/>
          </a:xfrm>
        </p:grpSpPr>
        <p:sp>
          <p:nvSpPr>
            <p:cNvPr id="7" name="Google Shape;102;p3">
              <a:extLst>
                <a:ext uri="{FF2B5EF4-FFF2-40B4-BE49-F238E27FC236}">
                  <a16:creationId xmlns:a16="http://schemas.microsoft.com/office/drawing/2014/main" id="{DCCF487F-BA85-46BB-9224-3BFC00076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109" y="218911"/>
              <a:ext cx="2657643" cy="1988923"/>
            </a:xfrm>
            <a:custGeom>
              <a:avLst/>
              <a:gdLst>
                <a:gd name="T0" fmla="*/ 7859 w 18194"/>
                <a:gd name="T1" fmla="*/ 1 h 13616"/>
                <a:gd name="T2" fmla="*/ 5573 w 18194"/>
                <a:gd name="T3" fmla="*/ 584 h 13616"/>
                <a:gd name="T4" fmla="*/ 4751 w 18194"/>
                <a:gd name="T5" fmla="*/ 524 h 13616"/>
                <a:gd name="T6" fmla="*/ 1 w 18194"/>
                <a:gd name="T7" fmla="*/ 4525 h 13616"/>
                <a:gd name="T8" fmla="*/ 1751 w 18194"/>
                <a:gd name="T9" fmla="*/ 7621 h 13616"/>
                <a:gd name="T10" fmla="*/ 5859 w 18194"/>
                <a:gd name="T11" fmla="*/ 13419 h 13616"/>
                <a:gd name="T12" fmla="*/ 7390 w 18194"/>
                <a:gd name="T13" fmla="*/ 13616 h 13616"/>
                <a:gd name="T14" fmla="*/ 10192 w 18194"/>
                <a:gd name="T15" fmla="*/ 12883 h 13616"/>
                <a:gd name="T16" fmla="*/ 11788 w 18194"/>
                <a:gd name="T17" fmla="*/ 13235 h 13616"/>
                <a:gd name="T18" fmla="*/ 13026 w 18194"/>
                <a:gd name="T19" fmla="*/ 13014 h 13616"/>
                <a:gd name="T20" fmla="*/ 15526 w 18194"/>
                <a:gd name="T21" fmla="*/ 9454 h 13616"/>
                <a:gd name="T22" fmla="*/ 17277 w 18194"/>
                <a:gd name="T23" fmla="*/ 8740 h 13616"/>
                <a:gd name="T24" fmla="*/ 15919 w 18194"/>
                <a:gd name="T25" fmla="*/ 4215 h 13616"/>
                <a:gd name="T26" fmla="*/ 12949 w 18194"/>
                <a:gd name="T27" fmla="*/ 3028 h 13616"/>
                <a:gd name="T28" fmla="*/ 12324 w 18194"/>
                <a:gd name="T29" fmla="*/ 3096 h 13616"/>
                <a:gd name="T30" fmla="*/ 7859 w 18194"/>
                <a:gd name="T31" fmla="*/ 1 h 13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194" h="13616" extrusionOk="0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8" name="Google Shape;103;p3">
              <a:extLst>
                <a:ext uri="{FF2B5EF4-FFF2-40B4-BE49-F238E27FC236}">
                  <a16:creationId xmlns:a16="http://schemas.microsoft.com/office/drawing/2014/main" id="{73738653-C2E4-4F50-A24C-1C306C4C2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738" y="206787"/>
              <a:ext cx="2626237" cy="2012295"/>
            </a:xfrm>
            <a:custGeom>
              <a:avLst/>
              <a:gdLst>
                <a:gd name="T0" fmla="*/ 7942 w 17979"/>
                <a:gd name="T1" fmla="*/ 155 h 13776"/>
                <a:gd name="T2" fmla="*/ 12323 w 17979"/>
                <a:gd name="T3" fmla="*/ 3215 h 13776"/>
                <a:gd name="T4" fmla="*/ 12407 w 17979"/>
                <a:gd name="T5" fmla="*/ 3262 h 13776"/>
                <a:gd name="T6" fmla="*/ 13036 w 17979"/>
                <a:gd name="T7" fmla="*/ 3192 h 13776"/>
                <a:gd name="T8" fmla="*/ 15943 w 17979"/>
                <a:gd name="T9" fmla="*/ 4358 h 13776"/>
                <a:gd name="T10" fmla="*/ 17574 w 17979"/>
                <a:gd name="T11" fmla="*/ 6680 h 13776"/>
                <a:gd name="T12" fmla="*/ 17300 w 17979"/>
                <a:gd name="T13" fmla="*/ 8775 h 13776"/>
                <a:gd name="T14" fmla="*/ 15633 w 17979"/>
                <a:gd name="T15" fmla="*/ 9466 h 13776"/>
                <a:gd name="T16" fmla="*/ 15609 w 17979"/>
                <a:gd name="T17" fmla="*/ 9466 h 13776"/>
                <a:gd name="T18" fmla="*/ 15538 w 17979"/>
                <a:gd name="T19" fmla="*/ 9537 h 13776"/>
                <a:gd name="T20" fmla="*/ 13073 w 17979"/>
                <a:gd name="T21" fmla="*/ 13026 h 13776"/>
                <a:gd name="T22" fmla="*/ 11845 w 17979"/>
                <a:gd name="T23" fmla="*/ 13242 h 13776"/>
                <a:gd name="T24" fmla="*/ 10299 w 17979"/>
                <a:gd name="T25" fmla="*/ 12907 h 13776"/>
                <a:gd name="T26" fmla="*/ 10263 w 17979"/>
                <a:gd name="T27" fmla="*/ 12898 h 13776"/>
                <a:gd name="T28" fmla="*/ 10228 w 17979"/>
                <a:gd name="T29" fmla="*/ 12907 h 13776"/>
                <a:gd name="T30" fmla="*/ 7464 w 17979"/>
                <a:gd name="T31" fmla="*/ 13623 h 13776"/>
                <a:gd name="T32" fmla="*/ 5953 w 17979"/>
                <a:gd name="T33" fmla="*/ 13430 h 13776"/>
                <a:gd name="T34" fmla="*/ 1893 w 17979"/>
                <a:gd name="T35" fmla="*/ 7715 h 13776"/>
                <a:gd name="T36" fmla="*/ 1858 w 17979"/>
                <a:gd name="T37" fmla="*/ 7644 h 13776"/>
                <a:gd name="T38" fmla="*/ 143 w 17979"/>
                <a:gd name="T39" fmla="*/ 4608 h 13776"/>
                <a:gd name="T40" fmla="*/ 4822 w 17979"/>
                <a:gd name="T41" fmla="*/ 679 h 13776"/>
                <a:gd name="T42" fmla="*/ 5644 w 17979"/>
                <a:gd name="T43" fmla="*/ 738 h 13776"/>
                <a:gd name="T44" fmla="*/ 5691 w 17979"/>
                <a:gd name="T45" fmla="*/ 726 h 13776"/>
                <a:gd name="T46" fmla="*/ 7942 w 17979"/>
                <a:gd name="T47" fmla="*/ 155 h 13776"/>
                <a:gd name="T48" fmla="*/ 7930 w 17979"/>
                <a:gd name="T49" fmla="*/ 0 h 13776"/>
                <a:gd name="T50" fmla="*/ 5632 w 17979"/>
                <a:gd name="T51" fmla="*/ 584 h 13776"/>
                <a:gd name="T52" fmla="*/ 4822 w 17979"/>
                <a:gd name="T53" fmla="*/ 536 h 13776"/>
                <a:gd name="T54" fmla="*/ 0 w 17979"/>
                <a:gd name="T55" fmla="*/ 4608 h 13776"/>
                <a:gd name="T56" fmla="*/ 1739 w 17979"/>
                <a:gd name="T57" fmla="*/ 7739 h 13776"/>
                <a:gd name="T58" fmla="*/ 5906 w 17979"/>
                <a:gd name="T59" fmla="*/ 13573 h 13776"/>
                <a:gd name="T60" fmla="*/ 7465 w 17979"/>
                <a:gd name="T61" fmla="*/ 13776 h 13776"/>
                <a:gd name="T62" fmla="*/ 10263 w 17979"/>
                <a:gd name="T63" fmla="*/ 13049 h 13776"/>
                <a:gd name="T64" fmla="*/ 11869 w 17979"/>
                <a:gd name="T65" fmla="*/ 13389 h 13776"/>
                <a:gd name="T66" fmla="*/ 13121 w 17979"/>
                <a:gd name="T67" fmla="*/ 13168 h 13776"/>
                <a:gd name="T68" fmla="*/ 15669 w 17979"/>
                <a:gd name="T69" fmla="*/ 9609 h 13776"/>
                <a:gd name="T70" fmla="*/ 17407 w 17979"/>
                <a:gd name="T71" fmla="*/ 8870 h 13776"/>
                <a:gd name="T72" fmla="*/ 17717 w 17979"/>
                <a:gd name="T73" fmla="*/ 6644 h 13776"/>
                <a:gd name="T74" fmla="*/ 16038 w 17979"/>
                <a:gd name="T75" fmla="*/ 4251 h 13776"/>
                <a:gd name="T76" fmla="*/ 13016 w 17979"/>
                <a:gd name="T77" fmla="*/ 3042 h 13776"/>
                <a:gd name="T78" fmla="*/ 12442 w 17979"/>
                <a:gd name="T79" fmla="*/ 3096 h 13776"/>
                <a:gd name="T80" fmla="*/ 7930 w 17979"/>
                <a:gd name="T81" fmla="*/ 0 h 13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979" h="13776" extrusionOk="0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9" name="Google Shape;104;p3">
              <a:extLst>
                <a:ext uri="{FF2B5EF4-FFF2-40B4-BE49-F238E27FC236}">
                  <a16:creationId xmlns:a16="http://schemas.microsoft.com/office/drawing/2014/main" id="{8F6D1F01-611C-4FA6-92AE-A590E49F2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05" y="1222283"/>
              <a:ext cx="320191" cy="890750"/>
            </a:xfrm>
            <a:custGeom>
              <a:avLst/>
              <a:gdLst>
                <a:gd name="T0" fmla="*/ 91 w 2192"/>
                <a:gd name="T1" fmla="*/ 1 h 6098"/>
                <a:gd name="T2" fmla="*/ 25 w 2192"/>
                <a:gd name="T3" fmla="*/ 37 h 6098"/>
                <a:gd name="T4" fmla="*/ 36 w 2192"/>
                <a:gd name="T5" fmla="*/ 132 h 6098"/>
                <a:gd name="T6" fmla="*/ 608 w 2192"/>
                <a:gd name="T7" fmla="*/ 5978 h 6098"/>
                <a:gd name="T8" fmla="*/ 644 w 2192"/>
                <a:gd name="T9" fmla="*/ 6086 h 6098"/>
                <a:gd name="T10" fmla="*/ 679 w 2192"/>
                <a:gd name="T11" fmla="*/ 6097 h 6098"/>
                <a:gd name="T12" fmla="*/ 739 w 2192"/>
                <a:gd name="T13" fmla="*/ 6050 h 6098"/>
                <a:gd name="T14" fmla="*/ 132 w 2192"/>
                <a:gd name="T15" fmla="*/ 13 h 6098"/>
                <a:gd name="T16" fmla="*/ 91 w 2192"/>
                <a:gd name="T17" fmla="*/ 1 h 6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2" h="6098" extrusionOk="0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10" name="Google Shape;105;p3">
              <a:extLst>
                <a:ext uri="{FF2B5EF4-FFF2-40B4-BE49-F238E27FC236}">
                  <a16:creationId xmlns:a16="http://schemas.microsoft.com/office/drawing/2014/main" id="{91354996-900D-4FB4-9742-F518EDB04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906" y="293262"/>
              <a:ext cx="434858" cy="551862"/>
            </a:xfrm>
            <a:custGeom>
              <a:avLst/>
              <a:gdLst>
                <a:gd name="T0" fmla="*/ 89 w 2977"/>
                <a:gd name="T1" fmla="*/ 0 h 3778"/>
                <a:gd name="T2" fmla="*/ 24 w 2977"/>
                <a:gd name="T3" fmla="*/ 51 h 3778"/>
                <a:gd name="T4" fmla="*/ 60 w 2977"/>
                <a:gd name="T5" fmla="*/ 146 h 3778"/>
                <a:gd name="T6" fmla="*/ 2834 w 2977"/>
                <a:gd name="T7" fmla="*/ 3694 h 3778"/>
                <a:gd name="T8" fmla="*/ 2906 w 2977"/>
                <a:gd name="T9" fmla="*/ 3778 h 3778"/>
                <a:gd name="T10" fmla="*/ 2977 w 2977"/>
                <a:gd name="T11" fmla="*/ 3694 h 3778"/>
                <a:gd name="T12" fmla="*/ 108 w 2977"/>
                <a:gd name="T13" fmla="*/ 4 h 3778"/>
                <a:gd name="T14" fmla="*/ 89 w 2977"/>
                <a:gd name="T15" fmla="*/ 0 h 3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77" h="3778" extrusionOk="0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11" name="Google Shape;106;p3">
              <a:extLst>
                <a:ext uri="{FF2B5EF4-FFF2-40B4-BE49-F238E27FC236}">
                  <a16:creationId xmlns:a16="http://schemas.microsoft.com/office/drawing/2014/main" id="{B28FE4EC-2D16-46A2-8C27-61D7DAFEE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013" y="660634"/>
              <a:ext cx="309820" cy="184490"/>
            </a:xfrm>
            <a:custGeom>
              <a:avLst/>
              <a:gdLst>
                <a:gd name="T0" fmla="*/ 2025 w 2121"/>
                <a:gd name="T1" fmla="*/ 1 h 1263"/>
                <a:gd name="T2" fmla="*/ 36 w 2121"/>
                <a:gd name="T3" fmla="*/ 1132 h 1263"/>
                <a:gd name="T4" fmla="*/ 36 w 2121"/>
                <a:gd name="T5" fmla="*/ 1239 h 1263"/>
                <a:gd name="T6" fmla="*/ 84 w 2121"/>
                <a:gd name="T7" fmla="*/ 1263 h 1263"/>
                <a:gd name="T8" fmla="*/ 144 w 2121"/>
                <a:gd name="T9" fmla="*/ 1227 h 1263"/>
                <a:gd name="T10" fmla="*/ 2061 w 2121"/>
                <a:gd name="T11" fmla="*/ 155 h 1263"/>
                <a:gd name="T12" fmla="*/ 2120 w 2121"/>
                <a:gd name="T13" fmla="*/ 60 h 1263"/>
                <a:gd name="T14" fmla="*/ 2025 w 2121"/>
                <a:gd name="T15" fmla="*/ 1 h 1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1" h="1263" extrusionOk="0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12" name="Google Shape;107;p3">
              <a:extLst>
                <a:ext uri="{FF2B5EF4-FFF2-40B4-BE49-F238E27FC236}">
                  <a16:creationId xmlns:a16="http://schemas.microsoft.com/office/drawing/2014/main" id="{36AFE2EB-D401-418C-96E7-FCA245605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815" y="1174956"/>
              <a:ext cx="247155" cy="418059"/>
            </a:xfrm>
            <a:custGeom>
              <a:avLst/>
              <a:gdLst>
                <a:gd name="T0" fmla="*/ 1299 w 1692"/>
                <a:gd name="T1" fmla="*/ 1 h 2862"/>
                <a:gd name="T2" fmla="*/ 1275 w 1692"/>
                <a:gd name="T3" fmla="*/ 4 h 2862"/>
                <a:gd name="T4" fmla="*/ 1239 w 1692"/>
                <a:gd name="T5" fmla="*/ 99 h 2862"/>
                <a:gd name="T6" fmla="*/ 1346 w 1692"/>
                <a:gd name="T7" fmla="*/ 1718 h 2862"/>
                <a:gd name="T8" fmla="*/ 60 w 1692"/>
                <a:gd name="T9" fmla="*/ 2719 h 2862"/>
                <a:gd name="T10" fmla="*/ 13 w 1692"/>
                <a:gd name="T11" fmla="*/ 2814 h 2862"/>
                <a:gd name="T12" fmla="*/ 84 w 1692"/>
                <a:gd name="T13" fmla="*/ 2861 h 2862"/>
                <a:gd name="T14" fmla="*/ 108 w 1692"/>
                <a:gd name="T15" fmla="*/ 2861 h 2862"/>
                <a:gd name="T16" fmla="*/ 1489 w 1692"/>
                <a:gd name="T17" fmla="*/ 1778 h 2862"/>
                <a:gd name="T18" fmla="*/ 1370 w 1692"/>
                <a:gd name="T19" fmla="*/ 52 h 2862"/>
                <a:gd name="T20" fmla="*/ 1299 w 1692"/>
                <a:gd name="T21" fmla="*/ 1 h 2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2" h="2862" extrusionOk="0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13" name="Google Shape;108;p3">
              <a:extLst>
                <a:ext uri="{FF2B5EF4-FFF2-40B4-BE49-F238E27FC236}">
                  <a16:creationId xmlns:a16="http://schemas.microsoft.com/office/drawing/2014/main" id="{2F6DDE8C-4E8A-4A4F-86AE-E0BDD2054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9205" y="652016"/>
              <a:ext cx="438510" cy="547918"/>
            </a:xfrm>
            <a:custGeom>
              <a:avLst/>
              <a:gdLst>
                <a:gd name="T0" fmla="*/ 2918 w 3002"/>
                <a:gd name="T1" fmla="*/ 0 h 3751"/>
                <a:gd name="T2" fmla="*/ 691 w 3002"/>
                <a:gd name="T3" fmla="*/ 1215 h 3751"/>
                <a:gd name="T4" fmla="*/ 215 w 3002"/>
                <a:gd name="T5" fmla="*/ 3703 h 3751"/>
                <a:gd name="T6" fmla="*/ 286 w 3002"/>
                <a:gd name="T7" fmla="*/ 3751 h 3751"/>
                <a:gd name="T8" fmla="*/ 310 w 3002"/>
                <a:gd name="T9" fmla="*/ 3751 h 3751"/>
                <a:gd name="T10" fmla="*/ 358 w 3002"/>
                <a:gd name="T11" fmla="*/ 3667 h 3751"/>
                <a:gd name="T12" fmla="*/ 810 w 3002"/>
                <a:gd name="T13" fmla="*/ 1310 h 3751"/>
                <a:gd name="T14" fmla="*/ 2930 w 3002"/>
                <a:gd name="T15" fmla="*/ 155 h 3751"/>
                <a:gd name="T16" fmla="*/ 3001 w 3002"/>
                <a:gd name="T17" fmla="*/ 72 h 3751"/>
                <a:gd name="T18" fmla="*/ 2918 w 3002"/>
                <a:gd name="T19" fmla="*/ 0 h 3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2" h="3751" extrusionOk="0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</p:grpSp>
      <p:grpSp>
        <p:nvGrpSpPr>
          <p:cNvPr id="14" name="Google Shape;109;p3">
            <a:extLst>
              <a:ext uri="{FF2B5EF4-FFF2-40B4-BE49-F238E27FC236}">
                <a16:creationId xmlns:a16="http://schemas.microsoft.com/office/drawing/2014/main" id="{DDE0CC6A-D07F-463F-BCFE-9E665B142512}"/>
              </a:ext>
            </a:extLst>
          </p:cNvPr>
          <p:cNvGrpSpPr>
            <a:grpSpLocks/>
          </p:cNvGrpSpPr>
          <p:nvPr/>
        </p:nvGrpSpPr>
        <p:grpSpPr bwMode="auto">
          <a:xfrm>
            <a:off x="3752851" y="1770064"/>
            <a:ext cx="7194549" cy="4117975"/>
            <a:chOff x="329117" y="143471"/>
            <a:chExt cx="8485767" cy="4856559"/>
          </a:xfrm>
        </p:grpSpPr>
        <p:grpSp>
          <p:nvGrpSpPr>
            <p:cNvPr id="15" name="Google Shape;110;p3">
              <a:extLst>
                <a:ext uri="{FF2B5EF4-FFF2-40B4-BE49-F238E27FC236}">
                  <a16:creationId xmlns:a16="http://schemas.microsoft.com/office/drawing/2014/main" id="{79DD2D2D-4EE5-43B3-A565-B6BE6A2AC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19" name="Google Shape;111;p3">
                <a:extLst>
                  <a:ext uri="{FF2B5EF4-FFF2-40B4-BE49-F238E27FC236}">
                    <a16:creationId xmlns:a16="http://schemas.microsoft.com/office/drawing/2014/main" id="{DE58E3DC-B35A-4A54-ADC7-DF9F04E23678}"/>
                  </a:ext>
                </a:extLst>
              </p:cNvPr>
              <p:cNvSpPr/>
              <p:nvPr/>
            </p:nvSpPr>
            <p:spPr>
              <a:xfrm>
                <a:off x="272000" y="80380"/>
                <a:ext cx="8450817" cy="4830348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/>
              </a:p>
            </p:txBody>
          </p:sp>
          <p:sp>
            <p:nvSpPr>
              <p:cNvPr id="20" name="Google Shape;112;p3">
                <a:extLst>
                  <a:ext uri="{FF2B5EF4-FFF2-40B4-BE49-F238E27FC236}">
                    <a16:creationId xmlns:a16="http://schemas.microsoft.com/office/drawing/2014/main" id="{848B18D8-FB03-441E-99AF-EEDF3CA34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25" y="67275"/>
                <a:ext cx="8485767" cy="4856559"/>
              </a:xfrm>
              <a:custGeom>
                <a:avLst/>
                <a:gdLst>
                  <a:gd name="T0" fmla="*/ 36553 w 36696"/>
                  <a:gd name="T1" fmla="*/ 143 h 28112"/>
                  <a:gd name="T2" fmla="*/ 36553 w 36696"/>
                  <a:gd name="T3" fmla="*/ 27956 h 28112"/>
                  <a:gd name="T4" fmla="*/ 144 w 36696"/>
                  <a:gd name="T5" fmla="*/ 27956 h 28112"/>
                  <a:gd name="T6" fmla="*/ 144 w 36696"/>
                  <a:gd name="T7" fmla="*/ 143 h 28112"/>
                  <a:gd name="T8" fmla="*/ 36553 w 36696"/>
                  <a:gd name="T9" fmla="*/ 143 h 28112"/>
                  <a:gd name="T10" fmla="*/ 72 w 36696"/>
                  <a:gd name="T11" fmla="*/ 1 h 28112"/>
                  <a:gd name="T12" fmla="*/ 1 w 36696"/>
                  <a:gd name="T13" fmla="*/ 72 h 28112"/>
                  <a:gd name="T14" fmla="*/ 1 w 36696"/>
                  <a:gd name="T15" fmla="*/ 28040 h 28112"/>
                  <a:gd name="T16" fmla="*/ 72 w 36696"/>
                  <a:gd name="T17" fmla="*/ 28111 h 28112"/>
                  <a:gd name="T18" fmla="*/ 36625 w 36696"/>
                  <a:gd name="T19" fmla="*/ 28111 h 28112"/>
                  <a:gd name="T20" fmla="*/ 36696 w 36696"/>
                  <a:gd name="T21" fmla="*/ 28040 h 28112"/>
                  <a:gd name="T22" fmla="*/ 36696 w 36696"/>
                  <a:gd name="T23" fmla="*/ 72 h 28112"/>
                  <a:gd name="T24" fmla="*/ 36625 w 36696"/>
                  <a:gd name="T25" fmla="*/ 1 h 28112"/>
                  <a:gd name="T26" fmla="*/ 72 w 36696"/>
                  <a:gd name="T27" fmla="*/ 1 h 28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696" h="28112" extrusionOk="0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lnTo>
                      <a:pt x="36553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ar-KW" sz="1800"/>
              </a:p>
            </p:txBody>
          </p:sp>
          <p:sp>
            <p:nvSpPr>
              <p:cNvPr id="21" name="Google Shape;113;p3">
                <a:extLst>
                  <a:ext uri="{FF2B5EF4-FFF2-40B4-BE49-F238E27FC236}">
                    <a16:creationId xmlns:a16="http://schemas.microsoft.com/office/drawing/2014/main" id="{2A0F8E0F-9C65-4412-B7E8-9A9849EE9719}"/>
                  </a:ext>
                </a:extLst>
              </p:cNvPr>
              <p:cNvSpPr/>
              <p:nvPr/>
            </p:nvSpPr>
            <p:spPr>
              <a:xfrm>
                <a:off x="272000" y="80380"/>
                <a:ext cx="8450817" cy="351979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/>
              </a:p>
            </p:txBody>
          </p:sp>
          <p:sp>
            <p:nvSpPr>
              <p:cNvPr id="22" name="Google Shape;114;p3">
                <a:extLst>
                  <a:ext uri="{FF2B5EF4-FFF2-40B4-BE49-F238E27FC236}">
                    <a16:creationId xmlns:a16="http://schemas.microsoft.com/office/drawing/2014/main" id="{1EFD9D9E-B497-4658-A66F-23BD3C2B3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4103" y="122754"/>
                <a:ext cx="364977" cy="269502"/>
              </a:xfrm>
              <a:custGeom>
                <a:avLst/>
                <a:gdLst>
                  <a:gd name="T0" fmla="*/ 72 w 2454"/>
                  <a:gd name="T1" fmla="*/ 0 h 1560"/>
                  <a:gd name="T2" fmla="*/ 0 w 2454"/>
                  <a:gd name="T3" fmla="*/ 72 h 1560"/>
                  <a:gd name="T4" fmla="*/ 72 w 2454"/>
                  <a:gd name="T5" fmla="*/ 143 h 1560"/>
                  <a:gd name="T6" fmla="*/ 2310 w 2454"/>
                  <a:gd name="T7" fmla="*/ 143 h 1560"/>
                  <a:gd name="T8" fmla="*/ 2310 w 2454"/>
                  <a:gd name="T9" fmla="*/ 1477 h 1560"/>
                  <a:gd name="T10" fmla="*/ 2382 w 2454"/>
                  <a:gd name="T11" fmla="*/ 1560 h 1560"/>
                  <a:gd name="T12" fmla="*/ 2453 w 2454"/>
                  <a:gd name="T13" fmla="*/ 1477 h 1560"/>
                  <a:gd name="T14" fmla="*/ 2453 w 2454"/>
                  <a:gd name="T15" fmla="*/ 72 h 1560"/>
                  <a:gd name="T16" fmla="*/ 2382 w 2454"/>
                  <a:gd name="T17" fmla="*/ 0 h 1560"/>
                  <a:gd name="T18" fmla="*/ 72 w 2454"/>
                  <a:gd name="T19" fmla="*/ 0 h 1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ar-KW" sz="1800"/>
              </a:p>
            </p:txBody>
          </p:sp>
          <p:sp>
            <p:nvSpPr>
              <p:cNvPr id="23" name="Google Shape;115;p3">
                <a:extLst>
                  <a:ext uri="{FF2B5EF4-FFF2-40B4-BE49-F238E27FC236}">
                    <a16:creationId xmlns:a16="http://schemas.microsoft.com/office/drawing/2014/main" id="{511903B1-52CA-48E0-9F99-B4BA24537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567" y="161946"/>
                <a:ext cx="1036891" cy="26950"/>
              </a:xfrm>
              <a:custGeom>
                <a:avLst/>
                <a:gdLst>
                  <a:gd name="T0" fmla="*/ 72 w 6002"/>
                  <a:gd name="T1" fmla="*/ 0 h 156"/>
                  <a:gd name="T2" fmla="*/ 1 w 6002"/>
                  <a:gd name="T3" fmla="*/ 72 h 156"/>
                  <a:gd name="T4" fmla="*/ 72 w 6002"/>
                  <a:gd name="T5" fmla="*/ 155 h 156"/>
                  <a:gd name="T6" fmla="*/ 5930 w 6002"/>
                  <a:gd name="T7" fmla="*/ 155 h 156"/>
                  <a:gd name="T8" fmla="*/ 6001 w 6002"/>
                  <a:gd name="T9" fmla="*/ 72 h 156"/>
                  <a:gd name="T10" fmla="*/ 5930 w 6002"/>
                  <a:gd name="T11" fmla="*/ 0 h 156"/>
                  <a:gd name="T12" fmla="*/ 72 w 6002"/>
                  <a:gd name="T1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ar-KW" sz="1800"/>
              </a:p>
            </p:txBody>
          </p:sp>
        </p:grpSp>
        <p:sp>
          <p:nvSpPr>
            <p:cNvPr id="16" name="Google Shape;116;p3">
              <a:extLst>
                <a:ext uri="{FF2B5EF4-FFF2-40B4-BE49-F238E27FC236}">
                  <a16:creationId xmlns:a16="http://schemas.microsoft.com/office/drawing/2014/main" id="{5D0EE14C-AF25-43A2-83B6-35E685386A5F}"/>
                </a:ext>
              </a:extLst>
            </p:cNvPr>
            <p:cNvSpPr/>
            <p:nvPr/>
          </p:nvSpPr>
          <p:spPr>
            <a:xfrm>
              <a:off x="696109" y="237082"/>
              <a:ext cx="187242" cy="185350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800"/>
            </a:p>
          </p:txBody>
        </p:sp>
        <p:sp>
          <p:nvSpPr>
            <p:cNvPr id="17" name="Google Shape;117;p3">
              <a:extLst>
                <a:ext uri="{FF2B5EF4-FFF2-40B4-BE49-F238E27FC236}">
                  <a16:creationId xmlns:a16="http://schemas.microsoft.com/office/drawing/2014/main" id="{5B220C0A-228F-4052-952D-42C2ACB23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49" y="237642"/>
              <a:ext cx="187269" cy="185369"/>
            </a:xfrm>
            <a:custGeom>
              <a:avLst/>
              <a:gdLst>
                <a:gd name="T0" fmla="*/ 548 w 1084"/>
                <a:gd name="T1" fmla="*/ 1 h 1073"/>
                <a:gd name="T2" fmla="*/ 0 w 1084"/>
                <a:gd name="T3" fmla="*/ 536 h 1073"/>
                <a:gd name="T4" fmla="*/ 548 w 1084"/>
                <a:gd name="T5" fmla="*/ 1072 h 1073"/>
                <a:gd name="T6" fmla="*/ 1084 w 1084"/>
                <a:gd name="T7" fmla="*/ 536 h 1073"/>
                <a:gd name="T8" fmla="*/ 548 w 1084"/>
                <a:gd name="T9" fmla="*/ 1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ar-KW" sz="1800"/>
            </a:p>
          </p:txBody>
        </p:sp>
        <p:sp>
          <p:nvSpPr>
            <p:cNvPr id="18" name="Google Shape;118;p3">
              <a:extLst>
                <a:ext uri="{FF2B5EF4-FFF2-40B4-BE49-F238E27FC236}">
                  <a16:creationId xmlns:a16="http://schemas.microsoft.com/office/drawing/2014/main" id="{0AE4BA58-7C6E-4B0E-ADDB-805A74EB26AD}"/>
                </a:ext>
              </a:extLst>
            </p:cNvPr>
            <p:cNvSpPr/>
            <p:nvPr/>
          </p:nvSpPr>
          <p:spPr>
            <a:xfrm>
              <a:off x="446454" y="237082"/>
              <a:ext cx="187242" cy="185350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1800"/>
            </a:p>
          </p:txBody>
        </p:sp>
      </p:grpSp>
      <p:sp>
        <p:nvSpPr>
          <p:cNvPr id="24" name="Google Shape;119;p3">
            <a:extLst>
              <a:ext uri="{FF2B5EF4-FFF2-40B4-BE49-F238E27FC236}">
                <a16:creationId xmlns:a16="http://schemas.microsoft.com/office/drawing/2014/main" id="{62BDE271-814C-4A2F-BB58-33FD9EC0C410}"/>
              </a:ext>
            </a:extLst>
          </p:cNvPr>
          <p:cNvSpPr/>
          <p:nvPr/>
        </p:nvSpPr>
        <p:spPr>
          <a:xfrm>
            <a:off x="524934" y="4614864"/>
            <a:ext cx="397933" cy="587375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5" name="Google Shape;120;p3">
            <a:extLst>
              <a:ext uri="{FF2B5EF4-FFF2-40B4-BE49-F238E27FC236}">
                <a16:creationId xmlns:a16="http://schemas.microsoft.com/office/drawing/2014/main" id="{5B2F326C-660F-47EF-8BF5-38CEC6352EE4}"/>
              </a:ext>
            </a:extLst>
          </p:cNvPr>
          <p:cNvSpPr/>
          <p:nvPr/>
        </p:nvSpPr>
        <p:spPr>
          <a:xfrm>
            <a:off x="1697566" y="428625"/>
            <a:ext cx="298451" cy="439738"/>
          </a:xfrm>
          <a:custGeom>
            <a:avLst/>
            <a:gdLst/>
            <a:ahLst/>
            <a:cxnLst/>
            <a:rect l="l" t="t" r="r" b="b"/>
            <a:pathLst>
              <a:path w="2883" h="4251" extrusionOk="0">
                <a:moveTo>
                  <a:pt x="1441" y="0"/>
                </a:moveTo>
                <a:lnTo>
                  <a:pt x="1251" y="703"/>
                </a:lnTo>
                <a:cubicBezTo>
                  <a:pt x="1120" y="1227"/>
                  <a:pt x="775" y="1679"/>
                  <a:pt x="298" y="1953"/>
                </a:cubicBezTo>
                <a:lnTo>
                  <a:pt x="1" y="2131"/>
                </a:lnTo>
                <a:lnTo>
                  <a:pt x="298" y="2298"/>
                </a:lnTo>
                <a:cubicBezTo>
                  <a:pt x="775" y="2572"/>
                  <a:pt x="1120" y="3024"/>
                  <a:pt x="1251" y="3548"/>
                </a:cubicBezTo>
                <a:lnTo>
                  <a:pt x="1441" y="4251"/>
                </a:lnTo>
                <a:lnTo>
                  <a:pt x="1632" y="3548"/>
                </a:lnTo>
                <a:cubicBezTo>
                  <a:pt x="1775" y="3024"/>
                  <a:pt x="2120" y="2572"/>
                  <a:pt x="2584" y="2298"/>
                </a:cubicBezTo>
                <a:lnTo>
                  <a:pt x="2882" y="2131"/>
                </a:lnTo>
                <a:lnTo>
                  <a:pt x="2584" y="1953"/>
                </a:lnTo>
                <a:cubicBezTo>
                  <a:pt x="2120" y="1679"/>
                  <a:pt x="1775" y="1227"/>
                  <a:pt x="1632" y="703"/>
                </a:cubicBezTo>
                <a:lnTo>
                  <a:pt x="144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6" name="Google Shape;121;p3">
            <a:extLst>
              <a:ext uri="{FF2B5EF4-FFF2-40B4-BE49-F238E27FC236}">
                <a16:creationId xmlns:a16="http://schemas.microsoft.com/office/drawing/2014/main" id="{3814FAC8-F34E-44BF-8003-D2847B5531A1}"/>
              </a:ext>
            </a:extLst>
          </p:cNvPr>
          <p:cNvSpPr/>
          <p:nvPr/>
        </p:nvSpPr>
        <p:spPr>
          <a:xfrm>
            <a:off x="692151" y="2746375"/>
            <a:ext cx="230716" cy="349250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7" name="Google Shape;122;p3">
            <a:extLst>
              <a:ext uri="{FF2B5EF4-FFF2-40B4-BE49-F238E27FC236}">
                <a16:creationId xmlns:a16="http://schemas.microsoft.com/office/drawing/2014/main" id="{0823D51D-8435-42C5-AA57-14A94EC33294}"/>
              </a:ext>
            </a:extLst>
          </p:cNvPr>
          <p:cNvSpPr/>
          <p:nvPr/>
        </p:nvSpPr>
        <p:spPr>
          <a:xfrm>
            <a:off x="1547285" y="5862638"/>
            <a:ext cx="323849" cy="347662"/>
          </a:xfrm>
          <a:custGeom>
            <a:avLst/>
            <a:gdLst/>
            <a:ahLst/>
            <a:cxnLst/>
            <a:rect l="l" t="t" r="r" b="b"/>
            <a:pathLst>
              <a:path w="3120" h="3359" extrusionOk="0">
                <a:moveTo>
                  <a:pt x="1560" y="1"/>
                </a:moveTo>
                <a:lnTo>
                  <a:pt x="1322" y="703"/>
                </a:lnTo>
                <a:cubicBezTo>
                  <a:pt x="1215" y="1036"/>
                  <a:pt x="953" y="1310"/>
                  <a:pt x="631" y="1441"/>
                </a:cubicBezTo>
                <a:lnTo>
                  <a:pt x="0" y="1679"/>
                </a:lnTo>
                <a:lnTo>
                  <a:pt x="631" y="1917"/>
                </a:lnTo>
                <a:cubicBezTo>
                  <a:pt x="953" y="2048"/>
                  <a:pt x="1215" y="2310"/>
                  <a:pt x="1322" y="2656"/>
                </a:cubicBezTo>
                <a:lnTo>
                  <a:pt x="1560" y="3358"/>
                </a:lnTo>
                <a:lnTo>
                  <a:pt x="1798" y="2656"/>
                </a:lnTo>
                <a:cubicBezTo>
                  <a:pt x="1905" y="2310"/>
                  <a:pt x="2167" y="2048"/>
                  <a:pt x="2500" y="1917"/>
                </a:cubicBezTo>
                <a:lnTo>
                  <a:pt x="3120" y="1679"/>
                </a:lnTo>
                <a:lnTo>
                  <a:pt x="2500" y="1441"/>
                </a:lnTo>
                <a:cubicBezTo>
                  <a:pt x="2167" y="1310"/>
                  <a:pt x="1905" y="1036"/>
                  <a:pt x="1798" y="703"/>
                </a:cubicBezTo>
                <a:lnTo>
                  <a:pt x="1560" y="1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8" name="Google Shape;123;p3">
            <a:extLst>
              <a:ext uri="{FF2B5EF4-FFF2-40B4-BE49-F238E27FC236}">
                <a16:creationId xmlns:a16="http://schemas.microsoft.com/office/drawing/2014/main" id="{B8C02142-2870-4473-8F38-B47AA6013E6E}"/>
              </a:ext>
            </a:extLst>
          </p:cNvPr>
          <p:cNvSpPr/>
          <p:nvPr/>
        </p:nvSpPr>
        <p:spPr>
          <a:xfrm>
            <a:off x="1540934" y="5854700"/>
            <a:ext cx="336551" cy="361950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29" name="Google Shape;124;p3">
            <a:extLst>
              <a:ext uri="{FF2B5EF4-FFF2-40B4-BE49-F238E27FC236}">
                <a16:creationId xmlns:a16="http://schemas.microsoft.com/office/drawing/2014/main" id="{B2E6199D-0D9F-41A6-BDF1-467E42633041}"/>
              </a:ext>
            </a:extLst>
          </p:cNvPr>
          <p:cNvSpPr/>
          <p:nvPr/>
        </p:nvSpPr>
        <p:spPr>
          <a:xfrm>
            <a:off x="1905000" y="4614863"/>
            <a:ext cx="1001184" cy="1077912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0" name="Google Shape;125;p3">
            <a:extLst>
              <a:ext uri="{FF2B5EF4-FFF2-40B4-BE49-F238E27FC236}">
                <a16:creationId xmlns:a16="http://schemas.microsoft.com/office/drawing/2014/main" id="{EE41110A-9008-4BF9-A67B-606FCADEABC8}"/>
              </a:ext>
            </a:extLst>
          </p:cNvPr>
          <p:cNvSpPr/>
          <p:nvPr/>
        </p:nvSpPr>
        <p:spPr>
          <a:xfrm>
            <a:off x="410634" y="1550988"/>
            <a:ext cx="455084" cy="488950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1" name="Google Shape;126;p3">
            <a:extLst>
              <a:ext uri="{FF2B5EF4-FFF2-40B4-BE49-F238E27FC236}">
                <a16:creationId xmlns:a16="http://schemas.microsoft.com/office/drawing/2014/main" id="{42198544-D521-43C4-8491-644B5016655C}"/>
              </a:ext>
            </a:extLst>
          </p:cNvPr>
          <p:cNvSpPr/>
          <p:nvPr/>
        </p:nvSpPr>
        <p:spPr>
          <a:xfrm>
            <a:off x="1356784" y="2268538"/>
            <a:ext cx="601133" cy="646112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2" name="Google Shape;127;p3">
            <a:extLst>
              <a:ext uri="{FF2B5EF4-FFF2-40B4-BE49-F238E27FC236}">
                <a16:creationId xmlns:a16="http://schemas.microsoft.com/office/drawing/2014/main" id="{3C4F2EBE-4E3F-4CCE-A56D-AE04DC43E40F}"/>
              </a:ext>
            </a:extLst>
          </p:cNvPr>
          <p:cNvSpPr/>
          <p:nvPr/>
        </p:nvSpPr>
        <p:spPr>
          <a:xfrm>
            <a:off x="1111252" y="722313"/>
            <a:ext cx="664633" cy="715962"/>
          </a:xfrm>
          <a:custGeom>
            <a:avLst/>
            <a:gdLst/>
            <a:ahLst/>
            <a:cxnLst/>
            <a:rect l="l" t="t" r="r" b="b"/>
            <a:pathLst>
              <a:path w="6418" h="6919" extrusionOk="0">
                <a:moveTo>
                  <a:pt x="3215" y="1"/>
                </a:moveTo>
                <a:lnTo>
                  <a:pt x="2727" y="1441"/>
                </a:lnTo>
                <a:cubicBezTo>
                  <a:pt x="2501" y="2144"/>
                  <a:pt x="1965" y="2692"/>
                  <a:pt x="1286" y="2954"/>
                </a:cubicBezTo>
                <a:lnTo>
                  <a:pt x="0" y="3454"/>
                </a:lnTo>
                <a:lnTo>
                  <a:pt x="1286" y="3954"/>
                </a:lnTo>
                <a:cubicBezTo>
                  <a:pt x="1965" y="4216"/>
                  <a:pt x="2501" y="4775"/>
                  <a:pt x="2727" y="5466"/>
                </a:cubicBezTo>
                <a:lnTo>
                  <a:pt x="3215" y="6918"/>
                </a:lnTo>
                <a:lnTo>
                  <a:pt x="3691" y="5466"/>
                </a:lnTo>
                <a:cubicBezTo>
                  <a:pt x="3929" y="4775"/>
                  <a:pt x="4453" y="4216"/>
                  <a:pt x="5132" y="3954"/>
                </a:cubicBezTo>
                <a:lnTo>
                  <a:pt x="6418" y="3454"/>
                </a:lnTo>
                <a:lnTo>
                  <a:pt x="5132" y="2954"/>
                </a:lnTo>
                <a:cubicBezTo>
                  <a:pt x="4453" y="2692"/>
                  <a:pt x="3929" y="2144"/>
                  <a:pt x="3691" y="1441"/>
                </a:cubicBezTo>
                <a:lnTo>
                  <a:pt x="3215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3" name="Google Shape;128;p3">
            <a:extLst>
              <a:ext uri="{FF2B5EF4-FFF2-40B4-BE49-F238E27FC236}">
                <a16:creationId xmlns:a16="http://schemas.microsoft.com/office/drawing/2014/main" id="{335ED035-4A0C-4F0D-843E-B8B4C329A1C4}"/>
              </a:ext>
            </a:extLst>
          </p:cNvPr>
          <p:cNvSpPr/>
          <p:nvPr/>
        </p:nvSpPr>
        <p:spPr>
          <a:xfrm>
            <a:off x="2391834" y="2430464"/>
            <a:ext cx="1250951" cy="1347787"/>
          </a:xfrm>
          <a:custGeom>
            <a:avLst/>
            <a:gdLst/>
            <a:ahLst/>
            <a:cxnLst/>
            <a:rect l="l" t="t" r="r" b="b"/>
            <a:pathLst>
              <a:path w="12086" h="13027" extrusionOk="0">
                <a:moveTo>
                  <a:pt x="6049" y="1"/>
                </a:moveTo>
                <a:lnTo>
                  <a:pt x="5133" y="2727"/>
                </a:lnTo>
                <a:cubicBezTo>
                  <a:pt x="4692" y="4037"/>
                  <a:pt x="3692" y="5073"/>
                  <a:pt x="2418" y="5573"/>
                </a:cubicBezTo>
                <a:lnTo>
                  <a:pt x="1" y="6514"/>
                </a:lnTo>
                <a:lnTo>
                  <a:pt x="2418" y="7454"/>
                </a:lnTo>
                <a:cubicBezTo>
                  <a:pt x="3692" y="7954"/>
                  <a:pt x="4692" y="9002"/>
                  <a:pt x="5133" y="10300"/>
                </a:cubicBezTo>
                <a:lnTo>
                  <a:pt x="6049" y="13026"/>
                </a:lnTo>
                <a:lnTo>
                  <a:pt x="6954" y="10300"/>
                </a:lnTo>
                <a:cubicBezTo>
                  <a:pt x="7395" y="9002"/>
                  <a:pt x="8395" y="7954"/>
                  <a:pt x="9681" y="7454"/>
                </a:cubicBezTo>
                <a:lnTo>
                  <a:pt x="12086" y="6514"/>
                </a:lnTo>
                <a:lnTo>
                  <a:pt x="9681" y="5573"/>
                </a:lnTo>
                <a:cubicBezTo>
                  <a:pt x="8395" y="5073"/>
                  <a:pt x="7395" y="4037"/>
                  <a:pt x="6954" y="2727"/>
                </a:cubicBezTo>
                <a:lnTo>
                  <a:pt x="6049" y="1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4" name="Google Shape;129;p3">
            <a:extLst>
              <a:ext uri="{FF2B5EF4-FFF2-40B4-BE49-F238E27FC236}">
                <a16:creationId xmlns:a16="http://schemas.microsoft.com/office/drawing/2014/main" id="{74F82316-C94D-47D7-911D-02457034DD5F}"/>
              </a:ext>
            </a:extLst>
          </p:cNvPr>
          <p:cNvSpPr>
            <a:spLocks/>
          </p:cNvSpPr>
          <p:nvPr/>
        </p:nvSpPr>
        <p:spPr bwMode="auto">
          <a:xfrm>
            <a:off x="2506133" y="6240464"/>
            <a:ext cx="33867" cy="33337"/>
          </a:xfrm>
          <a:custGeom>
            <a:avLst/>
            <a:gdLst>
              <a:gd name="T0" fmla="*/ 167 w 322"/>
              <a:gd name="T1" fmla="*/ 1 h 323"/>
              <a:gd name="T2" fmla="*/ 0 w 322"/>
              <a:gd name="T3" fmla="*/ 156 h 323"/>
              <a:gd name="T4" fmla="*/ 167 w 322"/>
              <a:gd name="T5" fmla="*/ 322 h 323"/>
              <a:gd name="T6" fmla="*/ 322 w 322"/>
              <a:gd name="T7" fmla="*/ 156 h 323"/>
              <a:gd name="T8" fmla="*/ 167 w 322"/>
              <a:gd name="T9" fmla="*/ 1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2" h="323" extrusionOk="0">
                <a:moveTo>
                  <a:pt x="167" y="1"/>
                </a:moveTo>
                <a:cubicBezTo>
                  <a:pt x="72" y="1"/>
                  <a:pt x="0" y="72"/>
                  <a:pt x="0" y="156"/>
                </a:cubicBezTo>
                <a:cubicBezTo>
                  <a:pt x="0" y="251"/>
                  <a:pt x="72" y="322"/>
                  <a:pt x="167" y="322"/>
                </a:cubicBezTo>
                <a:cubicBezTo>
                  <a:pt x="250" y="322"/>
                  <a:pt x="322" y="251"/>
                  <a:pt x="322" y="156"/>
                </a:cubicBezTo>
                <a:cubicBezTo>
                  <a:pt x="322" y="72"/>
                  <a:pt x="250" y="1"/>
                  <a:pt x="1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35" name="Google Shape;130;p3">
            <a:extLst>
              <a:ext uri="{FF2B5EF4-FFF2-40B4-BE49-F238E27FC236}">
                <a16:creationId xmlns:a16="http://schemas.microsoft.com/office/drawing/2014/main" id="{8C2CBEFF-2946-4D1E-8C73-08E1BF771C69}"/>
              </a:ext>
            </a:extLst>
          </p:cNvPr>
          <p:cNvSpPr/>
          <p:nvPr/>
        </p:nvSpPr>
        <p:spPr>
          <a:xfrm>
            <a:off x="2271185" y="847725"/>
            <a:ext cx="2290233" cy="1898650"/>
          </a:xfrm>
          <a:custGeom>
            <a:avLst/>
            <a:gdLst/>
            <a:ahLst/>
            <a:cxnLst/>
            <a:rect l="l" t="t" r="r" b="b"/>
            <a:pathLst>
              <a:path w="22134" h="18349" extrusionOk="0">
                <a:moveTo>
                  <a:pt x="13633" y="0"/>
                </a:moveTo>
                <a:lnTo>
                  <a:pt x="0" y="7061"/>
                </a:lnTo>
                <a:lnTo>
                  <a:pt x="10132" y="17800"/>
                </a:lnTo>
                <a:cubicBezTo>
                  <a:pt x="10485" y="18173"/>
                  <a:pt x="11006" y="18349"/>
                  <a:pt x="11639" y="18349"/>
                </a:cubicBezTo>
                <a:cubicBezTo>
                  <a:pt x="13273" y="18349"/>
                  <a:pt x="15651" y="17174"/>
                  <a:pt x="17788" y="15157"/>
                </a:cubicBezTo>
                <a:cubicBezTo>
                  <a:pt x="20753" y="12359"/>
                  <a:pt x="22134" y="9001"/>
                  <a:pt x="20872" y="7668"/>
                </a:cubicBezTo>
                <a:lnTo>
                  <a:pt x="1363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6" name="Google Shape;131;p3">
            <a:extLst>
              <a:ext uri="{FF2B5EF4-FFF2-40B4-BE49-F238E27FC236}">
                <a16:creationId xmlns:a16="http://schemas.microsoft.com/office/drawing/2014/main" id="{DE432F40-BEB7-4F0C-A071-86F1267A7308}"/>
              </a:ext>
            </a:extLst>
          </p:cNvPr>
          <p:cNvSpPr/>
          <p:nvPr/>
        </p:nvSpPr>
        <p:spPr>
          <a:xfrm>
            <a:off x="2264834" y="839789"/>
            <a:ext cx="2302933" cy="1912937"/>
          </a:xfrm>
          <a:custGeom>
            <a:avLst/>
            <a:gdLst/>
            <a:ahLst/>
            <a:cxnLst/>
            <a:rect l="l" t="t" r="r" b="b"/>
            <a:pathLst>
              <a:path w="22278" h="18499" extrusionOk="0">
                <a:moveTo>
                  <a:pt x="13681" y="163"/>
                </a:moveTo>
                <a:lnTo>
                  <a:pt x="20884" y="7795"/>
                </a:lnTo>
                <a:cubicBezTo>
                  <a:pt x="22122" y="9092"/>
                  <a:pt x="20741" y="12414"/>
                  <a:pt x="17812" y="15176"/>
                </a:cubicBezTo>
                <a:cubicBezTo>
                  <a:pt x="16384" y="16522"/>
                  <a:pt x="14812" y="17534"/>
                  <a:pt x="13371" y="18034"/>
                </a:cubicBezTo>
                <a:cubicBezTo>
                  <a:pt x="12753" y="18247"/>
                  <a:pt x="12194" y="18353"/>
                  <a:pt x="11712" y="18353"/>
                </a:cubicBezTo>
                <a:cubicBezTo>
                  <a:pt x="11088" y="18353"/>
                  <a:pt x="10593" y="18175"/>
                  <a:pt x="10264" y="17820"/>
                </a:cubicBezTo>
                <a:lnTo>
                  <a:pt x="203" y="7164"/>
                </a:lnTo>
                <a:lnTo>
                  <a:pt x="13681" y="163"/>
                </a:lnTo>
                <a:close/>
                <a:moveTo>
                  <a:pt x="13703" y="0"/>
                </a:moveTo>
                <a:cubicBezTo>
                  <a:pt x="13691" y="0"/>
                  <a:pt x="13679" y="3"/>
                  <a:pt x="13669" y="8"/>
                </a:cubicBezTo>
                <a:lnTo>
                  <a:pt x="36" y="7080"/>
                </a:lnTo>
                <a:cubicBezTo>
                  <a:pt x="13" y="7092"/>
                  <a:pt x="1" y="7104"/>
                  <a:pt x="1" y="7128"/>
                </a:cubicBezTo>
                <a:cubicBezTo>
                  <a:pt x="1" y="7152"/>
                  <a:pt x="1" y="7175"/>
                  <a:pt x="24" y="7199"/>
                </a:cubicBezTo>
                <a:lnTo>
                  <a:pt x="10157" y="17927"/>
                </a:lnTo>
                <a:cubicBezTo>
                  <a:pt x="10514" y="18308"/>
                  <a:pt x="11050" y="18498"/>
                  <a:pt x="11716" y="18498"/>
                </a:cubicBezTo>
                <a:cubicBezTo>
                  <a:pt x="12216" y="18498"/>
                  <a:pt x="12788" y="18391"/>
                  <a:pt x="13419" y="18165"/>
                </a:cubicBezTo>
                <a:cubicBezTo>
                  <a:pt x="14872" y="17665"/>
                  <a:pt x="16467" y="16641"/>
                  <a:pt x="17908" y="15284"/>
                </a:cubicBezTo>
                <a:cubicBezTo>
                  <a:pt x="20896" y="12462"/>
                  <a:pt x="22277" y="9057"/>
                  <a:pt x="20991" y="7687"/>
                </a:cubicBezTo>
                <a:lnTo>
                  <a:pt x="13752" y="20"/>
                </a:lnTo>
                <a:cubicBezTo>
                  <a:pt x="13738" y="6"/>
                  <a:pt x="13720" y="0"/>
                  <a:pt x="13703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37" name="Google Shape;132;p3">
            <a:extLst>
              <a:ext uri="{FF2B5EF4-FFF2-40B4-BE49-F238E27FC236}">
                <a16:creationId xmlns:a16="http://schemas.microsoft.com/office/drawing/2014/main" id="{E216DC5D-8EC6-48C6-91CC-C4A4C66E294F}"/>
              </a:ext>
            </a:extLst>
          </p:cNvPr>
          <p:cNvSpPr>
            <a:spLocks/>
          </p:cNvSpPr>
          <p:nvPr/>
        </p:nvSpPr>
        <p:spPr bwMode="auto">
          <a:xfrm>
            <a:off x="2271184" y="847725"/>
            <a:ext cx="1744133" cy="1898650"/>
          </a:xfrm>
          <a:custGeom>
            <a:avLst/>
            <a:gdLst>
              <a:gd name="T0" fmla="*/ 13621 w 16860"/>
              <a:gd name="T1" fmla="*/ 0 h 18348"/>
              <a:gd name="T2" fmla="*/ 0 w 16860"/>
              <a:gd name="T3" fmla="*/ 7061 h 18348"/>
              <a:gd name="T4" fmla="*/ 10132 w 16860"/>
              <a:gd name="T5" fmla="*/ 17800 h 18348"/>
              <a:gd name="T6" fmla="*/ 11640 w 16860"/>
              <a:gd name="T7" fmla="*/ 18347 h 18348"/>
              <a:gd name="T8" fmla="*/ 14478 w 16860"/>
              <a:gd name="T9" fmla="*/ 17526 h 18348"/>
              <a:gd name="T10" fmla="*/ 16859 w 16860"/>
              <a:gd name="T11" fmla="*/ 3417 h 18348"/>
              <a:gd name="T12" fmla="*/ 13621 w 16860"/>
              <a:gd name="T13" fmla="*/ 0 h 18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860" h="18348" extrusionOk="0">
                <a:moveTo>
                  <a:pt x="13621" y="0"/>
                </a:moveTo>
                <a:lnTo>
                  <a:pt x="0" y="7061"/>
                </a:lnTo>
                <a:lnTo>
                  <a:pt x="10132" y="17800"/>
                </a:lnTo>
                <a:cubicBezTo>
                  <a:pt x="10488" y="18171"/>
                  <a:pt x="11009" y="18347"/>
                  <a:pt x="11640" y="18347"/>
                </a:cubicBezTo>
                <a:cubicBezTo>
                  <a:pt x="12445" y="18347"/>
                  <a:pt x="13430" y="18060"/>
                  <a:pt x="14478" y="17526"/>
                </a:cubicBezTo>
                <a:cubicBezTo>
                  <a:pt x="15240" y="13002"/>
                  <a:pt x="16228" y="7156"/>
                  <a:pt x="16859" y="3417"/>
                </a:cubicBezTo>
                <a:lnTo>
                  <a:pt x="136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38" name="Google Shape;133;p3">
            <a:extLst>
              <a:ext uri="{FF2B5EF4-FFF2-40B4-BE49-F238E27FC236}">
                <a16:creationId xmlns:a16="http://schemas.microsoft.com/office/drawing/2014/main" id="{455F57D6-A8A1-441A-B4E9-1689CB690F44}"/>
              </a:ext>
            </a:extLst>
          </p:cNvPr>
          <p:cNvSpPr>
            <a:spLocks/>
          </p:cNvSpPr>
          <p:nvPr/>
        </p:nvSpPr>
        <p:spPr bwMode="auto">
          <a:xfrm>
            <a:off x="2264834" y="839789"/>
            <a:ext cx="1758951" cy="1912937"/>
          </a:xfrm>
          <a:custGeom>
            <a:avLst/>
            <a:gdLst>
              <a:gd name="T0" fmla="*/ 13681 w 17015"/>
              <a:gd name="T1" fmla="*/ 163 h 18499"/>
              <a:gd name="T2" fmla="*/ 16848 w 17015"/>
              <a:gd name="T3" fmla="*/ 3520 h 18499"/>
              <a:gd name="T4" fmla="*/ 14491 w 17015"/>
              <a:gd name="T5" fmla="*/ 17558 h 18499"/>
              <a:gd name="T6" fmla="*/ 11720 w 17015"/>
              <a:gd name="T7" fmla="*/ 18352 h 18499"/>
              <a:gd name="T8" fmla="*/ 10264 w 17015"/>
              <a:gd name="T9" fmla="*/ 17820 h 18499"/>
              <a:gd name="T10" fmla="*/ 203 w 17015"/>
              <a:gd name="T11" fmla="*/ 7164 h 18499"/>
              <a:gd name="T12" fmla="*/ 13681 w 17015"/>
              <a:gd name="T13" fmla="*/ 163 h 18499"/>
              <a:gd name="T14" fmla="*/ 13703 w 17015"/>
              <a:gd name="T15" fmla="*/ 0 h 18499"/>
              <a:gd name="T16" fmla="*/ 13669 w 17015"/>
              <a:gd name="T17" fmla="*/ 8 h 18499"/>
              <a:gd name="T18" fmla="*/ 36 w 17015"/>
              <a:gd name="T19" fmla="*/ 7080 h 18499"/>
              <a:gd name="T20" fmla="*/ 1 w 17015"/>
              <a:gd name="T21" fmla="*/ 7128 h 18499"/>
              <a:gd name="T22" fmla="*/ 24 w 17015"/>
              <a:gd name="T23" fmla="*/ 7199 h 18499"/>
              <a:gd name="T24" fmla="*/ 10157 w 17015"/>
              <a:gd name="T25" fmla="*/ 17927 h 18499"/>
              <a:gd name="T26" fmla="*/ 11716 w 17015"/>
              <a:gd name="T27" fmla="*/ 18498 h 18499"/>
              <a:gd name="T28" fmla="*/ 14586 w 17015"/>
              <a:gd name="T29" fmla="*/ 17665 h 18499"/>
              <a:gd name="T30" fmla="*/ 14622 w 17015"/>
              <a:gd name="T31" fmla="*/ 17617 h 18499"/>
              <a:gd name="T32" fmla="*/ 17003 w 17015"/>
              <a:gd name="T33" fmla="*/ 3508 h 18499"/>
              <a:gd name="T34" fmla="*/ 16991 w 17015"/>
              <a:gd name="T35" fmla="*/ 3449 h 18499"/>
              <a:gd name="T36" fmla="*/ 13752 w 17015"/>
              <a:gd name="T37" fmla="*/ 20 h 18499"/>
              <a:gd name="T38" fmla="*/ 13703 w 17015"/>
              <a:gd name="T39" fmla="*/ 0 h 18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015" h="18499" extrusionOk="0">
                <a:moveTo>
                  <a:pt x="13681" y="163"/>
                </a:moveTo>
                <a:lnTo>
                  <a:pt x="16848" y="3520"/>
                </a:lnTo>
                <a:cubicBezTo>
                  <a:pt x="16229" y="7247"/>
                  <a:pt x="15253" y="13045"/>
                  <a:pt x="14491" y="17558"/>
                </a:cubicBezTo>
                <a:cubicBezTo>
                  <a:pt x="13438" y="18084"/>
                  <a:pt x="12487" y="18352"/>
                  <a:pt x="11720" y="18352"/>
                </a:cubicBezTo>
                <a:cubicBezTo>
                  <a:pt x="11099" y="18352"/>
                  <a:pt x="10599" y="18176"/>
                  <a:pt x="10264" y="17820"/>
                </a:cubicBezTo>
                <a:lnTo>
                  <a:pt x="203" y="7164"/>
                </a:lnTo>
                <a:lnTo>
                  <a:pt x="13681" y="163"/>
                </a:lnTo>
                <a:close/>
                <a:moveTo>
                  <a:pt x="13703" y="0"/>
                </a:moveTo>
                <a:cubicBezTo>
                  <a:pt x="13691" y="0"/>
                  <a:pt x="13679" y="3"/>
                  <a:pt x="13669" y="8"/>
                </a:cubicBezTo>
                <a:lnTo>
                  <a:pt x="36" y="7080"/>
                </a:lnTo>
                <a:cubicBezTo>
                  <a:pt x="13" y="7092"/>
                  <a:pt x="1" y="7104"/>
                  <a:pt x="1" y="7128"/>
                </a:cubicBezTo>
                <a:cubicBezTo>
                  <a:pt x="1" y="7152"/>
                  <a:pt x="1" y="7175"/>
                  <a:pt x="24" y="7199"/>
                </a:cubicBezTo>
                <a:lnTo>
                  <a:pt x="10157" y="17927"/>
                </a:lnTo>
                <a:cubicBezTo>
                  <a:pt x="10514" y="18308"/>
                  <a:pt x="11050" y="18498"/>
                  <a:pt x="11716" y="18498"/>
                </a:cubicBezTo>
                <a:cubicBezTo>
                  <a:pt x="12514" y="18498"/>
                  <a:pt x="13502" y="18224"/>
                  <a:pt x="14586" y="17665"/>
                </a:cubicBezTo>
                <a:cubicBezTo>
                  <a:pt x="14610" y="17653"/>
                  <a:pt x="14622" y="17641"/>
                  <a:pt x="14622" y="17617"/>
                </a:cubicBezTo>
                <a:cubicBezTo>
                  <a:pt x="15384" y="13093"/>
                  <a:pt x="16372" y="7247"/>
                  <a:pt x="17003" y="3508"/>
                </a:cubicBezTo>
                <a:cubicBezTo>
                  <a:pt x="17015" y="3484"/>
                  <a:pt x="17003" y="3461"/>
                  <a:pt x="16991" y="3449"/>
                </a:cubicBezTo>
                <a:lnTo>
                  <a:pt x="13752" y="20"/>
                </a:lnTo>
                <a:cubicBezTo>
                  <a:pt x="13738" y="6"/>
                  <a:pt x="13720" y="0"/>
                  <a:pt x="1370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39" name="Google Shape;134;p3">
            <a:extLst>
              <a:ext uri="{FF2B5EF4-FFF2-40B4-BE49-F238E27FC236}">
                <a16:creationId xmlns:a16="http://schemas.microsoft.com/office/drawing/2014/main" id="{54FE3D12-EBA8-4E77-915A-3C5109004764}"/>
              </a:ext>
            </a:extLst>
          </p:cNvPr>
          <p:cNvSpPr/>
          <p:nvPr/>
        </p:nvSpPr>
        <p:spPr>
          <a:xfrm>
            <a:off x="1885951" y="628650"/>
            <a:ext cx="2065867" cy="1631950"/>
          </a:xfrm>
          <a:custGeom>
            <a:avLst/>
            <a:gdLst/>
            <a:ahLst/>
            <a:cxnLst/>
            <a:rect l="l" t="t" r="r" b="b"/>
            <a:pathLst>
              <a:path w="19968" h="15777" extrusionOk="0">
                <a:moveTo>
                  <a:pt x="3537" y="1"/>
                </a:moveTo>
                <a:lnTo>
                  <a:pt x="0" y="15777"/>
                </a:lnTo>
                <a:lnTo>
                  <a:pt x="16431" y="15777"/>
                </a:lnTo>
                <a:lnTo>
                  <a:pt x="1996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40" name="Google Shape;135;p3">
            <a:extLst>
              <a:ext uri="{FF2B5EF4-FFF2-40B4-BE49-F238E27FC236}">
                <a16:creationId xmlns:a16="http://schemas.microsoft.com/office/drawing/2014/main" id="{B312ECE2-3E33-435D-B32E-C764F462AF3A}"/>
              </a:ext>
            </a:extLst>
          </p:cNvPr>
          <p:cNvSpPr/>
          <p:nvPr/>
        </p:nvSpPr>
        <p:spPr>
          <a:xfrm>
            <a:off x="1877484" y="620714"/>
            <a:ext cx="2080683" cy="1647825"/>
          </a:xfrm>
          <a:custGeom>
            <a:avLst/>
            <a:gdLst/>
            <a:ahLst/>
            <a:cxnLst/>
            <a:rect l="l" t="t" r="r" b="b"/>
            <a:pathLst>
              <a:path w="20122" h="15920" extrusionOk="0">
                <a:moveTo>
                  <a:pt x="19955" y="143"/>
                </a:moveTo>
                <a:lnTo>
                  <a:pt x="16455" y="15776"/>
                </a:lnTo>
                <a:lnTo>
                  <a:pt x="167" y="15776"/>
                </a:lnTo>
                <a:lnTo>
                  <a:pt x="3667" y="143"/>
                </a:lnTo>
                <a:close/>
                <a:moveTo>
                  <a:pt x="3608" y="1"/>
                </a:moveTo>
                <a:cubicBezTo>
                  <a:pt x="3572" y="1"/>
                  <a:pt x="3548" y="24"/>
                  <a:pt x="3536" y="60"/>
                </a:cubicBezTo>
                <a:lnTo>
                  <a:pt x="0" y="15836"/>
                </a:lnTo>
                <a:cubicBezTo>
                  <a:pt x="0" y="15848"/>
                  <a:pt x="12" y="15872"/>
                  <a:pt x="24" y="15895"/>
                </a:cubicBezTo>
                <a:cubicBezTo>
                  <a:pt x="36" y="15907"/>
                  <a:pt x="60" y="15919"/>
                  <a:pt x="83" y="15919"/>
                </a:cubicBezTo>
                <a:lnTo>
                  <a:pt x="16514" y="15919"/>
                </a:lnTo>
                <a:cubicBezTo>
                  <a:pt x="16550" y="15919"/>
                  <a:pt x="16574" y="15895"/>
                  <a:pt x="16586" y="15860"/>
                </a:cubicBezTo>
                <a:lnTo>
                  <a:pt x="20122" y="84"/>
                </a:lnTo>
                <a:cubicBezTo>
                  <a:pt x="20122" y="60"/>
                  <a:pt x="20122" y="48"/>
                  <a:pt x="20098" y="24"/>
                </a:cubicBezTo>
                <a:cubicBezTo>
                  <a:pt x="20086" y="12"/>
                  <a:pt x="20062" y="1"/>
                  <a:pt x="20050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41" name="Google Shape;136;p3">
            <a:extLst>
              <a:ext uri="{FF2B5EF4-FFF2-40B4-BE49-F238E27FC236}">
                <a16:creationId xmlns:a16="http://schemas.microsoft.com/office/drawing/2014/main" id="{62D68858-33D6-4C5F-88D7-6E9EDC4346F7}"/>
              </a:ext>
            </a:extLst>
          </p:cNvPr>
          <p:cNvSpPr>
            <a:spLocks/>
          </p:cNvSpPr>
          <p:nvPr/>
        </p:nvSpPr>
        <p:spPr bwMode="auto">
          <a:xfrm>
            <a:off x="2103967" y="1111251"/>
            <a:ext cx="709084" cy="1820863"/>
          </a:xfrm>
          <a:custGeom>
            <a:avLst/>
            <a:gdLst>
              <a:gd name="T0" fmla="*/ 6780 w 6847"/>
              <a:gd name="T1" fmla="*/ 0 h 17599"/>
              <a:gd name="T2" fmla="*/ 977 w 6847"/>
              <a:gd name="T3" fmla="*/ 4216 h 17599"/>
              <a:gd name="T4" fmla="*/ 1418 w 6847"/>
              <a:gd name="T5" fmla="*/ 12443 h 17599"/>
              <a:gd name="T6" fmla="*/ 1763 w 6847"/>
              <a:gd name="T7" fmla="*/ 13955 h 17599"/>
              <a:gd name="T8" fmla="*/ 1418 w 6847"/>
              <a:gd name="T9" fmla="*/ 17230 h 17599"/>
              <a:gd name="T10" fmla="*/ 2227 w 6847"/>
              <a:gd name="T11" fmla="*/ 17599 h 17599"/>
              <a:gd name="T12" fmla="*/ 2644 w 6847"/>
              <a:gd name="T13" fmla="*/ 13801 h 17599"/>
              <a:gd name="T14" fmla="*/ 2287 w 6847"/>
              <a:gd name="T15" fmla="*/ 12229 h 17599"/>
              <a:gd name="T16" fmla="*/ 1811 w 6847"/>
              <a:gd name="T17" fmla="*/ 4561 h 17599"/>
              <a:gd name="T18" fmla="*/ 6750 w 6847"/>
              <a:gd name="T19" fmla="*/ 882 h 17599"/>
              <a:gd name="T20" fmla="*/ 6799 w 6847"/>
              <a:gd name="T21" fmla="*/ 882 h 17599"/>
              <a:gd name="T22" fmla="*/ 6847 w 6847"/>
              <a:gd name="T23" fmla="*/ 1 h 17599"/>
              <a:gd name="T24" fmla="*/ 6780 w 6847"/>
              <a:gd name="T25" fmla="*/ 0 h 17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7" h="17599" extrusionOk="0">
                <a:moveTo>
                  <a:pt x="6780" y="0"/>
                </a:moveTo>
                <a:cubicBezTo>
                  <a:pt x="6243" y="0"/>
                  <a:pt x="2659" y="144"/>
                  <a:pt x="977" y="4216"/>
                </a:cubicBezTo>
                <a:cubicBezTo>
                  <a:pt x="1" y="6609"/>
                  <a:pt x="858" y="10122"/>
                  <a:pt x="1418" y="12443"/>
                </a:cubicBezTo>
                <a:cubicBezTo>
                  <a:pt x="1572" y="13050"/>
                  <a:pt x="1692" y="13562"/>
                  <a:pt x="1763" y="13955"/>
                </a:cubicBezTo>
                <a:cubicBezTo>
                  <a:pt x="2084" y="15741"/>
                  <a:pt x="1430" y="17218"/>
                  <a:pt x="1418" y="17230"/>
                </a:cubicBezTo>
                <a:lnTo>
                  <a:pt x="2227" y="17599"/>
                </a:lnTo>
                <a:cubicBezTo>
                  <a:pt x="2263" y="17527"/>
                  <a:pt x="3013" y="15872"/>
                  <a:pt x="2644" y="13801"/>
                </a:cubicBezTo>
                <a:cubicBezTo>
                  <a:pt x="2573" y="13384"/>
                  <a:pt x="2442" y="12848"/>
                  <a:pt x="2287" y="12229"/>
                </a:cubicBezTo>
                <a:cubicBezTo>
                  <a:pt x="1751" y="10026"/>
                  <a:pt x="930" y="6681"/>
                  <a:pt x="1811" y="4561"/>
                </a:cubicBezTo>
                <a:cubicBezTo>
                  <a:pt x="3287" y="978"/>
                  <a:pt x="6309" y="882"/>
                  <a:pt x="6750" y="882"/>
                </a:cubicBezTo>
                <a:cubicBezTo>
                  <a:pt x="6775" y="882"/>
                  <a:pt x="6792" y="882"/>
                  <a:pt x="6799" y="882"/>
                </a:cubicBezTo>
                <a:lnTo>
                  <a:pt x="6847" y="1"/>
                </a:lnTo>
                <a:cubicBezTo>
                  <a:pt x="6844" y="1"/>
                  <a:pt x="6820" y="0"/>
                  <a:pt x="67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42" name="Google Shape;137;p3">
            <a:extLst>
              <a:ext uri="{FF2B5EF4-FFF2-40B4-BE49-F238E27FC236}">
                <a16:creationId xmlns:a16="http://schemas.microsoft.com/office/drawing/2014/main" id="{A089B903-3E87-45BC-BCBF-C9AE313811D6}"/>
              </a:ext>
            </a:extLst>
          </p:cNvPr>
          <p:cNvSpPr/>
          <p:nvPr/>
        </p:nvSpPr>
        <p:spPr>
          <a:xfrm>
            <a:off x="2095501" y="1101725"/>
            <a:ext cx="723900" cy="1836738"/>
          </a:xfrm>
          <a:custGeom>
            <a:avLst/>
            <a:gdLst/>
            <a:ahLst/>
            <a:cxnLst/>
            <a:rect l="l" t="t" r="r" b="b"/>
            <a:pathLst>
              <a:path w="7002" h="17754" extrusionOk="0">
                <a:moveTo>
                  <a:pt x="6847" y="156"/>
                </a:moveTo>
                <a:lnTo>
                  <a:pt x="6811" y="894"/>
                </a:lnTo>
                <a:cubicBezTo>
                  <a:pt x="6287" y="894"/>
                  <a:pt x="3287" y="1049"/>
                  <a:pt x="1822" y="4609"/>
                </a:cubicBezTo>
                <a:cubicBezTo>
                  <a:pt x="941" y="6752"/>
                  <a:pt x="1763" y="10109"/>
                  <a:pt x="2298" y="12336"/>
                </a:cubicBezTo>
                <a:cubicBezTo>
                  <a:pt x="2453" y="12955"/>
                  <a:pt x="2584" y="13479"/>
                  <a:pt x="2656" y="13895"/>
                </a:cubicBezTo>
                <a:cubicBezTo>
                  <a:pt x="2989" y="15741"/>
                  <a:pt x="2417" y="17253"/>
                  <a:pt x="2275" y="17586"/>
                </a:cubicBezTo>
                <a:lnTo>
                  <a:pt x="1941" y="17432"/>
                </a:lnTo>
                <a:lnTo>
                  <a:pt x="1608" y="17277"/>
                </a:lnTo>
                <a:cubicBezTo>
                  <a:pt x="1727" y="16955"/>
                  <a:pt x="2215" y="15610"/>
                  <a:pt x="1929" y="14026"/>
                </a:cubicBezTo>
                <a:cubicBezTo>
                  <a:pt x="1858" y="13634"/>
                  <a:pt x="1727" y="13122"/>
                  <a:pt x="1584" y="12514"/>
                </a:cubicBezTo>
                <a:cubicBezTo>
                  <a:pt x="1013" y="10193"/>
                  <a:pt x="155" y="6704"/>
                  <a:pt x="1132" y="4335"/>
                </a:cubicBezTo>
                <a:cubicBezTo>
                  <a:pt x="2787" y="322"/>
                  <a:pt x="6263" y="156"/>
                  <a:pt x="6847" y="156"/>
                </a:cubicBezTo>
                <a:close/>
                <a:moveTo>
                  <a:pt x="6882" y="1"/>
                </a:moveTo>
                <a:cubicBezTo>
                  <a:pt x="6398" y="1"/>
                  <a:pt x="2715" y="98"/>
                  <a:pt x="1001" y="4275"/>
                </a:cubicBezTo>
                <a:cubicBezTo>
                  <a:pt x="1" y="6692"/>
                  <a:pt x="870" y="10216"/>
                  <a:pt x="1441" y="12550"/>
                </a:cubicBezTo>
                <a:cubicBezTo>
                  <a:pt x="1584" y="13145"/>
                  <a:pt x="1703" y="13669"/>
                  <a:pt x="1775" y="14050"/>
                </a:cubicBezTo>
                <a:cubicBezTo>
                  <a:pt x="2096" y="15824"/>
                  <a:pt x="1441" y="17265"/>
                  <a:pt x="1441" y="17277"/>
                </a:cubicBezTo>
                <a:cubicBezTo>
                  <a:pt x="1429" y="17301"/>
                  <a:pt x="1429" y="17313"/>
                  <a:pt x="1429" y="17336"/>
                </a:cubicBezTo>
                <a:cubicBezTo>
                  <a:pt x="1441" y="17348"/>
                  <a:pt x="1453" y="17372"/>
                  <a:pt x="1477" y="17372"/>
                </a:cubicBezTo>
                <a:lnTo>
                  <a:pt x="2287" y="17753"/>
                </a:lnTo>
                <a:lnTo>
                  <a:pt x="2310" y="17753"/>
                </a:lnTo>
                <a:cubicBezTo>
                  <a:pt x="2346" y="17753"/>
                  <a:pt x="2370" y="17741"/>
                  <a:pt x="2382" y="17717"/>
                </a:cubicBezTo>
                <a:cubicBezTo>
                  <a:pt x="2417" y="17646"/>
                  <a:pt x="3179" y="15967"/>
                  <a:pt x="2798" y="13872"/>
                </a:cubicBezTo>
                <a:cubicBezTo>
                  <a:pt x="2727" y="13443"/>
                  <a:pt x="2596" y="12919"/>
                  <a:pt x="2441" y="12300"/>
                </a:cubicBezTo>
                <a:cubicBezTo>
                  <a:pt x="1906" y="10097"/>
                  <a:pt x="1096" y="6764"/>
                  <a:pt x="1953" y="4668"/>
                </a:cubicBezTo>
                <a:cubicBezTo>
                  <a:pt x="3406" y="1132"/>
                  <a:pt x="6392" y="1036"/>
                  <a:pt x="6822" y="1036"/>
                </a:cubicBezTo>
                <a:cubicBezTo>
                  <a:pt x="6847" y="1036"/>
                  <a:pt x="6863" y="1037"/>
                  <a:pt x="6870" y="1037"/>
                </a:cubicBezTo>
                <a:cubicBezTo>
                  <a:pt x="6918" y="1037"/>
                  <a:pt x="6954" y="1013"/>
                  <a:pt x="6954" y="965"/>
                </a:cubicBezTo>
                <a:lnTo>
                  <a:pt x="7001" y="84"/>
                </a:lnTo>
                <a:cubicBezTo>
                  <a:pt x="7001" y="60"/>
                  <a:pt x="6989" y="49"/>
                  <a:pt x="6978" y="25"/>
                </a:cubicBezTo>
                <a:cubicBezTo>
                  <a:pt x="6966" y="13"/>
                  <a:pt x="6942" y="1"/>
                  <a:pt x="6930" y="1"/>
                </a:cubicBezTo>
                <a:cubicBezTo>
                  <a:pt x="6922" y="1"/>
                  <a:pt x="6906" y="1"/>
                  <a:pt x="688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43" name="Google Shape;138;p3">
            <a:extLst>
              <a:ext uri="{FF2B5EF4-FFF2-40B4-BE49-F238E27FC236}">
                <a16:creationId xmlns:a16="http://schemas.microsoft.com/office/drawing/2014/main" id="{1C32EE89-A29C-413D-89DF-0172FF85768F}"/>
              </a:ext>
            </a:extLst>
          </p:cNvPr>
          <p:cNvSpPr/>
          <p:nvPr/>
        </p:nvSpPr>
        <p:spPr>
          <a:xfrm>
            <a:off x="1773767" y="2836863"/>
            <a:ext cx="721784" cy="819150"/>
          </a:xfrm>
          <a:custGeom>
            <a:avLst/>
            <a:gdLst/>
            <a:ahLst/>
            <a:cxnLst/>
            <a:rect l="l" t="t" r="r" b="b"/>
            <a:pathLst>
              <a:path w="6967" h="7917" extrusionOk="0">
                <a:moveTo>
                  <a:pt x="4703" y="1"/>
                </a:moveTo>
                <a:cubicBezTo>
                  <a:pt x="3633" y="1"/>
                  <a:pt x="3188" y="913"/>
                  <a:pt x="2858" y="1726"/>
                </a:cubicBezTo>
                <a:cubicBezTo>
                  <a:pt x="2477" y="2667"/>
                  <a:pt x="2132" y="3607"/>
                  <a:pt x="1739" y="4143"/>
                </a:cubicBezTo>
                <a:cubicBezTo>
                  <a:pt x="1334" y="4679"/>
                  <a:pt x="1" y="5905"/>
                  <a:pt x="1" y="5905"/>
                </a:cubicBezTo>
                <a:cubicBezTo>
                  <a:pt x="1" y="5905"/>
                  <a:pt x="382" y="6775"/>
                  <a:pt x="1430" y="7358"/>
                </a:cubicBezTo>
                <a:cubicBezTo>
                  <a:pt x="2501" y="6405"/>
                  <a:pt x="3287" y="5251"/>
                  <a:pt x="3716" y="3869"/>
                </a:cubicBezTo>
                <a:lnTo>
                  <a:pt x="3716" y="3869"/>
                </a:lnTo>
                <a:cubicBezTo>
                  <a:pt x="3418" y="5322"/>
                  <a:pt x="3049" y="6644"/>
                  <a:pt x="2585" y="7787"/>
                </a:cubicBezTo>
                <a:cubicBezTo>
                  <a:pt x="2692" y="7810"/>
                  <a:pt x="2811" y="7834"/>
                  <a:pt x="2930" y="7846"/>
                </a:cubicBezTo>
                <a:cubicBezTo>
                  <a:pt x="3303" y="7896"/>
                  <a:pt x="3654" y="7917"/>
                  <a:pt x="3981" y="7917"/>
                </a:cubicBezTo>
                <a:cubicBezTo>
                  <a:pt x="4123" y="7917"/>
                  <a:pt x="4261" y="7913"/>
                  <a:pt x="4394" y="7906"/>
                </a:cubicBezTo>
                <a:cubicBezTo>
                  <a:pt x="4371" y="7290"/>
                  <a:pt x="4665" y="5461"/>
                  <a:pt x="4779" y="5461"/>
                </a:cubicBezTo>
                <a:cubicBezTo>
                  <a:pt x="4782" y="5461"/>
                  <a:pt x="4785" y="5463"/>
                  <a:pt x="4787" y="5465"/>
                </a:cubicBezTo>
                <a:cubicBezTo>
                  <a:pt x="4740" y="6346"/>
                  <a:pt x="4740" y="7167"/>
                  <a:pt x="4859" y="7870"/>
                </a:cubicBezTo>
                <a:cubicBezTo>
                  <a:pt x="5930" y="7751"/>
                  <a:pt x="6573" y="7465"/>
                  <a:pt x="6573" y="7465"/>
                </a:cubicBezTo>
                <a:cubicBezTo>
                  <a:pt x="6573" y="7465"/>
                  <a:pt x="6383" y="6751"/>
                  <a:pt x="6490" y="6143"/>
                </a:cubicBezTo>
                <a:cubicBezTo>
                  <a:pt x="6597" y="5548"/>
                  <a:pt x="6966" y="3953"/>
                  <a:pt x="6918" y="2869"/>
                </a:cubicBezTo>
                <a:cubicBezTo>
                  <a:pt x="6871" y="1774"/>
                  <a:pt x="6633" y="405"/>
                  <a:pt x="5252" y="71"/>
                </a:cubicBezTo>
                <a:cubicBezTo>
                  <a:pt x="5052" y="23"/>
                  <a:pt x="4870" y="1"/>
                  <a:pt x="4703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44" name="Google Shape;139;p3">
            <a:extLst>
              <a:ext uri="{FF2B5EF4-FFF2-40B4-BE49-F238E27FC236}">
                <a16:creationId xmlns:a16="http://schemas.microsoft.com/office/drawing/2014/main" id="{3C7D6166-7366-403C-A135-E52AC787F44E}"/>
              </a:ext>
            </a:extLst>
          </p:cNvPr>
          <p:cNvSpPr/>
          <p:nvPr/>
        </p:nvSpPr>
        <p:spPr>
          <a:xfrm>
            <a:off x="1765300" y="2828926"/>
            <a:ext cx="736600" cy="835025"/>
          </a:xfrm>
          <a:custGeom>
            <a:avLst/>
            <a:gdLst/>
            <a:ahLst/>
            <a:cxnLst/>
            <a:rect l="l" t="t" r="r" b="b"/>
            <a:pathLst>
              <a:path w="7121" h="8063" extrusionOk="0">
                <a:moveTo>
                  <a:pt x="4789" y="147"/>
                </a:moveTo>
                <a:cubicBezTo>
                  <a:pt x="4951" y="147"/>
                  <a:pt x="5128" y="169"/>
                  <a:pt x="5323" y="217"/>
                </a:cubicBezTo>
                <a:cubicBezTo>
                  <a:pt x="6668" y="538"/>
                  <a:pt x="6882" y="1931"/>
                  <a:pt x="6930" y="2943"/>
                </a:cubicBezTo>
                <a:cubicBezTo>
                  <a:pt x="6978" y="3836"/>
                  <a:pt x="6728" y="5086"/>
                  <a:pt x="6573" y="5825"/>
                </a:cubicBezTo>
                <a:cubicBezTo>
                  <a:pt x="6549" y="5979"/>
                  <a:pt x="6513" y="6110"/>
                  <a:pt x="6501" y="6206"/>
                </a:cubicBezTo>
                <a:cubicBezTo>
                  <a:pt x="6406" y="6718"/>
                  <a:pt x="6525" y="7301"/>
                  <a:pt x="6573" y="7491"/>
                </a:cubicBezTo>
                <a:cubicBezTo>
                  <a:pt x="6394" y="7563"/>
                  <a:pt x="5835" y="7765"/>
                  <a:pt x="5001" y="7861"/>
                </a:cubicBezTo>
                <a:cubicBezTo>
                  <a:pt x="4906" y="7253"/>
                  <a:pt x="4882" y="6491"/>
                  <a:pt x="4942" y="5551"/>
                </a:cubicBezTo>
                <a:cubicBezTo>
                  <a:pt x="4942" y="5527"/>
                  <a:pt x="4930" y="5503"/>
                  <a:pt x="4918" y="5491"/>
                </a:cubicBezTo>
                <a:cubicBezTo>
                  <a:pt x="4900" y="5474"/>
                  <a:pt x="4870" y="5463"/>
                  <a:pt x="4846" y="5463"/>
                </a:cubicBezTo>
                <a:cubicBezTo>
                  <a:pt x="4837" y="5463"/>
                  <a:pt x="4829" y="5464"/>
                  <a:pt x="4823" y="5467"/>
                </a:cubicBezTo>
                <a:cubicBezTo>
                  <a:pt x="4632" y="5551"/>
                  <a:pt x="4418" y="7349"/>
                  <a:pt x="4406" y="7908"/>
                </a:cubicBezTo>
                <a:cubicBezTo>
                  <a:pt x="4286" y="7914"/>
                  <a:pt x="4166" y="7917"/>
                  <a:pt x="4046" y="7917"/>
                </a:cubicBezTo>
                <a:cubicBezTo>
                  <a:pt x="3702" y="7917"/>
                  <a:pt x="3360" y="7893"/>
                  <a:pt x="3025" y="7849"/>
                </a:cubicBezTo>
                <a:cubicBezTo>
                  <a:pt x="2941" y="7837"/>
                  <a:pt x="2858" y="7825"/>
                  <a:pt x="2763" y="7801"/>
                </a:cubicBezTo>
                <a:cubicBezTo>
                  <a:pt x="3203" y="6729"/>
                  <a:pt x="3572" y="5432"/>
                  <a:pt x="3870" y="3955"/>
                </a:cubicBezTo>
                <a:cubicBezTo>
                  <a:pt x="3882" y="3920"/>
                  <a:pt x="3858" y="3884"/>
                  <a:pt x="3811" y="3872"/>
                </a:cubicBezTo>
                <a:cubicBezTo>
                  <a:pt x="3804" y="3870"/>
                  <a:pt x="3798" y="3869"/>
                  <a:pt x="3792" y="3869"/>
                </a:cubicBezTo>
                <a:cubicBezTo>
                  <a:pt x="3763" y="3869"/>
                  <a:pt x="3737" y="3890"/>
                  <a:pt x="3727" y="3920"/>
                </a:cubicBezTo>
                <a:cubicBezTo>
                  <a:pt x="3322" y="5229"/>
                  <a:pt x="2608" y="6348"/>
                  <a:pt x="1513" y="7349"/>
                </a:cubicBezTo>
                <a:cubicBezTo>
                  <a:pt x="655" y="6860"/>
                  <a:pt x="274" y="6182"/>
                  <a:pt x="179" y="6003"/>
                </a:cubicBezTo>
                <a:cubicBezTo>
                  <a:pt x="405" y="5789"/>
                  <a:pt x="1513" y="4753"/>
                  <a:pt x="1882" y="4265"/>
                </a:cubicBezTo>
                <a:cubicBezTo>
                  <a:pt x="2239" y="3765"/>
                  <a:pt x="2560" y="2967"/>
                  <a:pt x="2906" y="2110"/>
                </a:cubicBezTo>
                <a:lnTo>
                  <a:pt x="3013" y="1824"/>
                </a:lnTo>
                <a:cubicBezTo>
                  <a:pt x="3341" y="1003"/>
                  <a:pt x="3776" y="147"/>
                  <a:pt x="4789" y="147"/>
                </a:cubicBezTo>
                <a:close/>
                <a:moveTo>
                  <a:pt x="4793" y="1"/>
                </a:moveTo>
                <a:cubicBezTo>
                  <a:pt x="3583" y="1"/>
                  <a:pt x="3131" y="1130"/>
                  <a:pt x="2870" y="1776"/>
                </a:cubicBezTo>
                <a:lnTo>
                  <a:pt x="2763" y="2050"/>
                </a:lnTo>
                <a:cubicBezTo>
                  <a:pt x="2429" y="2896"/>
                  <a:pt x="2108" y="3693"/>
                  <a:pt x="1763" y="4170"/>
                </a:cubicBezTo>
                <a:cubicBezTo>
                  <a:pt x="1370" y="4693"/>
                  <a:pt x="48" y="5920"/>
                  <a:pt x="36" y="5932"/>
                </a:cubicBezTo>
                <a:cubicBezTo>
                  <a:pt x="12" y="5956"/>
                  <a:pt x="1" y="5979"/>
                  <a:pt x="12" y="6015"/>
                </a:cubicBezTo>
                <a:cubicBezTo>
                  <a:pt x="36" y="6051"/>
                  <a:pt x="417" y="6908"/>
                  <a:pt x="1477" y="7503"/>
                </a:cubicBezTo>
                <a:cubicBezTo>
                  <a:pt x="1492" y="7508"/>
                  <a:pt x="1507" y="7511"/>
                  <a:pt x="1520" y="7511"/>
                </a:cubicBezTo>
                <a:cubicBezTo>
                  <a:pt x="1540" y="7511"/>
                  <a:pt x="1558" y="7505"/>
                  <a:pt x="1572" y="7491"/>
                </a:cubicBezTo>
                <a:cubicBezTo>
                  <a:pt x="2429" y="6706"/>
                  <a:pt x="3072" y="5860"/>
                  <a:pt x="3513" y="4896"/>
                </a:cubicBezTo>
                <a:lnTo>
                  <a:pt x="3513" y="4896"/>
                </a:lnTo>
                <a:cubicBezTo>
                  <a:pt x="3251" y="6003"/>
                  <a:pt x="2941" y="6991"/>
                  <a:pt x="2596" y="7837"/>
                </a:cubicBezTo>
                <a:cubicBezTo>
                  <a:pt x="2584" y="7849"/>
                  <a:pt x="2584" y="7872"/>
                  <a:pt x="2596" y="7896"/>
                </a:cubicBezTo>
                <a:cubicBezTo>
                  <a:pt x="2608" y="7908"/>
                  <a:pt x="2620" y="7932"/>
                  <a:pt x="2644" y="7932"/>
                </a:cubicBezTo>
                <a:cubicBezTo>
                  <a:pt x="2775" y="7956"/>
                  <a:pt x="2894" y="7980"/>
                  <a:pt x="3001" y="7992"/>
                </a:cubicBezTo>
                <a:cubicBezTo>
                  <a:pt x="3358" y="8039"/>
                  <a:pt x="3727" y="8063"/>
                  <a:pt x="4084" y="8063"/>
                </a:cubicBezTo>
                <a:lnTo>
                  <a:pt x="4477" y="8063"/>
                </a:lnTo>
                <a:cubicBezTo>
                  <a:pt x="4525" y="8051"/>
                  <a:pt x="4549" y="8027"/>
                  <a:pt x="4549" y="7980"/>
                </a:cubicBezTo>
                <a:cubicBezTo>
                  <a:pt x="4537" y="7551"/>
                  <a:pt x="4656" y="6682"/>
                  <a:pt x="4763" y="6110"/>
                </a:cubicBezTo>
                <a:lnTo>
                  <a:pt x="4763" y="6110"/>
                </a:lnTo>
                <a:cubicBezTo>
                  <a:pt x="4751" y="6837"/>
                  <a:pt x="4775" y="7444"/>
                  <a:pt x="4870" y="7956"/>
                </a:cubicBezTo>
                <a:cubicBezTo>
                  <a:pt x="4870" y="7995"/>
                  <a:pt x="4895" y="8018"/>
                  <a:pt x="4923" y="8018"/>
                </a:cubicBezTo>
                <a:cubicBezTo>
                  <a:pt x="4929" y="8018"/>
                  <a:pt x="4936" y="8017"/>
                  <a:pt x="4942" y="8015"/>
                </a:cubicBezTo>
                <a:cubicBezTo>
                  <a:pt x="6013" y="7908"/>
                  <a:pt x="6668" y="7622"/>
                  <a:pt x="6692" y="7611"/>
                </a:cubicBezTo>
                <a:cubicBezTo>
                  <a:pt x="6728" y="7587"/>
                  <a:pt x="6739" y="7551"/>
                  <a:pt x="6728" y="7515"/>
                </a:cubicBezTo>
                <a:cubicBezTo>
                  <a:pt x="6728" y="7515"/>
                  <a:pt x="6537" y="6813"/>
                  <a:pt x="6644" y="6241"/>
                </a:cubicBezTo>
                <a:cubicBezTo>
                  <a:pt x="6668" y="6134"/>
                  <a:pt x="6692" y="6003"/>
                  <a:pt x="6716" y="5848"/>
                </a:cubicBezTo>
                <a:cubicBezTo>
                  <a:pt x="6870" y="5098"/>
                  <a:pt x="7120" y="3848"/>
                  <a:pt x="7073" y="2931"/>
                </a:cubicBezTo>
                <a:cubicBezTo>
                  <a:pt x="7025" y="1872"/>
                  <a:pt x="6799" y="419"/>
                  <a:pt x="5358" y="74"/>
                </a:cubicBezTo>
                <a:cubicBezTo>
                  <a:pt x="5154" y="23"/>
                  <a:pt x="4966" y="1"/>
                  <a:pt x="4793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45" name="Google Shape;140;p3">
            <a:extLst>
              <a:ext uri="{FF2B5EF4-FFF2-40B4-BE49-F238E27FC236}">
                <a16:creationId xmlns:a16="http://schemas.microsoft.com/office/drawing/2014/main" id="{89A80E0A-326A-4716-B5A7-04BF526FC088}"/>
              </a:ext>
            </a:extLst>
          </p:cNvPr>
          <p:cNvSpPr>
            <a:spLocks/>
          </p:cNvSpPr>
          <p:nvPr/>
        </p:nvSpPr>
        <p:spPr bwMode="auto">
          <a:xfrm>
            <a:off x="2319867" y="3289301"/>
            <a:ext cx="52917" cy="352425"/>
          </a:xfrm>
          <a:custGeom>
            <a:avLst/>
            <a:gdLst>
              <a:gd name="T0" fmla="*/ 250 w 513"/>
              <a:gd name="T1" fmla="*/ 0 h 3406"/>
              <a:gd name="T2" fmla="*/ 167 w 513"/>
              <a:gd name="T3" fmla="*/ 72 h 3406"/>
              <a:gd name="T4" fmla="*/ 358 w 513"/>
              <a:gd name="T5" fmla="*/ 3358 h 3406"/>
              <a:gd name="T6" fmla="*/ 429 w 513"/>
              <a:gd name="T7" fmla="*/ 3406 h 3406"/>
              <a:gd name="T8" fmla="*/ 453 w 513"/>
              <a:gd name="T9" fmla="*/ 3406 h 3406"/>
              <a:gd name="T10" fmla="*/ 501 w 513"/>
              <a:gd name="T11" fmla="*/ 3310 h 3406"/>
              <a:gd name="T12" fmla="*/ 322 w 513"/>
              <a:gd name="T13" fmla="*/ 84 h 3406"/>
              <a:gd name="T14" fmla="*/ 250 w 513"/>
              <a:gd name="T15" fmla="*/ 0 h 3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3" h="3406" extrusionOk="0">
                <a:moveTo>
                  <a:pt x="250" y="0"/>
                </a:moveTo>
                <a:cubicBezTo>
                  <a:pt x="203" y="0"/>
                  <a:pt x="167" y="36"/>
                  <a:pt x="167" y="72"/>
                </a:cubicBezTo>
                <a:cubicBezTo>
                  <a:pt x="0" y="1524"/>
                  <a:pt x="60" y="2572"/>
                  <a:pt x="358" y="3358"/>
                </a:cubicBezTo>
                <a:cubicBezTo>
                  <a:pt x="370" y="3394"/>
                  <a:pt x="405" y="3406"/>
                  <a:pt x="429" y="3406"/>
                </a:cubicBezTo>
                <a:lnTo>
                  <a:pt x="453" y="3406"/>
                </a:lnTo>
                <a:cubicBezTo>
                  <a:pt x="501" y="3394"/>
                  <a:pt x="512" y="3346"/>
                  <a:pt x="501" y="3310"/>
                </a:cubicBezTo>
                <a:cubicBezTo>
                  <a:pt x="203" y="2536"/>
                  <a:pt x="143" y="1524"/>
                  <a:pt x="322" y="84"/>
                </a:cubicBezTo>
                <a:cubicBezTo>
                  <a:pt x="322" y="48"/>
                  <a:pt x="286" y="12"/>
                  <a:pt x="25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46" name="Google Shape;141;p3">
            <a:extLst>
              <a:ext uri="{FF2B5EF4-FFF2-40B4-BE49-F238E27FC236}">
                <a16:creationId xmlns:a16="http://schemas.microsoft.com/office/drawing/2014/main" id="{90AFC71C-69B2-42A8-A1F5-DBF6D70836AE}"/>
              </a:ext>
            </a:extLst>
          </p:cNvPr>
          <p:cNvSpPr>
            <a:spLocks/>
          </p:cNvSpPr>
          <p:nvPr/>
        </p:nvSpPr>
        <p:spPr bwMode="auto">
          <a:xfrm>
            <a:off x="2103967" y="3425825"/>
            <a:ext cx="69851" cy="234950"/>
          </a:xfrm>
          <a:custGeom>
            <a:avLst/>
            <a:gdLst>
              <a:gd name="T0" fmla="*/ 608 w 680"/>
              <a:gd name="T1" fmla="*/ 0 h 2275"/>
              <a:gd name="T2" fmla="*/ 525 w 680"/>
              <a:gd name="T3" fmla="*/ 71 h 2275"/>
              <a:gd name="T4" fmla="*/ 13 w 680"/>
              <a:gd name="T5" fmla="*/ 2167 h 2275"/>
              <a:gd name="T6" fmla="*/ 60 w 680"/>
              <a:gd name="T7" fmla="*/ 2262 h 2275"/>
              <a:gd name="T8" fmla="*/ 84 w 680"/>
              <a:gd name="T9" fmla="*/ 2274 h 2275"/>
              <a:gd name="T10" fmla="*/ 156 w 680"/>
              <a:gd name="T11" fmla="*/ 2227 h 2275"/>
              <a:gd name="T12" fmla="*/ 668 w 680"/>
              <a:gd name="T13" fmla="*/ 83 h 2275"/>
              <a:gd name="T14" fmla="*/ 608 w 680"/>
              <a:gd name="T15" fmla="*/ 0 h 2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0" h="2275" extrusionOk="0">
                <a:moveTo>
                  <a:pt x="608" y="0"/>
                </a:moveTo>
                <a:cubicBezTo>
                  <a:pt x="560" y="0"/>
                  <a:pt x="525" y="24"/>
                  <a:pt x="525" y="71"/>
                </a:cubicBezTo>
                <a:cubicBezTo>
                  <a:pt x="441" y="845"/>
                  <a:pt x="275" y="1536"/>
                  <a:pt x="13" y="2167"/>
                </a:cubicBezTo>
                <a:cubicBezTo>
                  <a:pt x="1" y="2203"/>
                  <a:pt x="13" y="2250"/>
                  <a:pt x="60" y="2262"/>
                </a:cubicBezTo>
                <a:cubicBezTo>
                  <a:pt x="60" y="2262"/>
                  <a:pt x="72" y="2274"/>
                  <a:pt x="84" y="2274"/>
                </a:cubicBezTo>
                <a:cubicBezTo>
                  <a:pt x="120" y="2274"/>
                  <a:pt x="144" y="2250"/>
                  <a:pt x="156" y="2227"/>
                </a:cubicBezTo>
                <a:cubicBezTo>
                  <a:pt x="418" y="1572"/>
                  <a:pt x="584" y="881"/>
                  <a:pt x="668" y="83"/>
                </a:cubicBezTo>
                <a:cubicBezTo>
                  <a:pt x="680" y="48"/>
                  <a:pt x="644" y="12"/>
                  <a:pt x="60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47" name="Google Shape;142;p3">
            <a:extLst>
              <a:ext uri="{FF2B5EF4-FFF2-40B4-BE49-F238E27FC236}">
                <a16:creationId xmlns:a16="http://schemas.microsoft.com/office/drawing/2014/main" id="{FAC36224-FE5C-43D4-97A2-FF0CA88AF89F}"/>
              </a:ext>
            </a:extLst>
          </p:cNvPr>
          <p:cNvSpPr>
            <a:spLocks/>
          </p:cNvSpPr>
          <p:nvPr/>
        </p:nvSpPr>
        <p:spPr bwMode="auto">
          <a:xfrm>
            <a:off x="2381251" y="3433763"/>
            <a:ext cx="48683" cy="195262"/>
          </a:xfrm>
          <a:custGeom>
            <a:avLst/>
            <a:gdLst>
              <a:gd name="T0" fmla="*/ 96 w 465"/>
              <a:gd name="T1" fmla="*/ 0 h 1882"/>
              <a:gd name="T2" fmla="*/ 24 w 465"/>
              <a:gd name="T3" fmla="*/ 72 h 1882"/>
              <a:gd name="T4" fmla="*/ 310 w 465"/>
              <a:gd name="T5" fmla="*/ 1834 h 1882"/>
              <a:gd name="T6" fmla="*/ 382 w 465"/>
              <a:gd name="T7" fmla="*/ 1882 h 1882"/>
              <a:gd name="T8" fmla="*/ 405 w 465"/>
              <a:gd name="T9" fmla="*/ 1882 h 1882"/>
              <a:gd name="T10" fmla="*/ 453 w 465"/>
              <a:gd name="T11" fmla="*/ 1786 h 1882"/>
              <a:gd name="T12" fmla="*/ 167 w 465"/>
              <a:gd name="T13" fmla="*/ 72 h 1882"/>
              <a:gd name="T14" fmla="*/ 96 w 465"/>
              <a:gd name="T15" fmla="*/ 0 h 1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65" h="1882" extrusionOk="0">
                <a:moveTo>
                  <a:pt x="96" y="0"/>
                </a:moveTo>
                <a:cubicBezTo>
                  <a:pt x="48" y="0"/>
                  <a:pt x="24" y="36"/>
                  <a:pt x="24" y="72"/>
                </a:cubicBezTo>
                <a:cubicBezTo>
                  <a:pt x="1" y="703"/>
                  <a:pt x="96" y="1286"/>
                  <a:pt x="310" y="1834"/>
                </a:cubicBezTo>
                <a:cubicBezTo>
                  <a:pt x="322" y="1870"/>
                  <a:pt x="346" y="1882"/>
                  <a:pt x="382" y="1882"/>
                </a:cubicBezTo>
                <a:lnTo>
                  <a:pt x="405" y="1882"/>
                </a:lnTo>
                <a:cubicBezTo>
                  <a:pt x="441" y="1858"/>
                  <a:pt x="465" y="1822"/>
                  <a:pt x="453" y="1786"/>
                </a:cubicBezTo>
                <a:cubicBezTo>
                  <a:pt x="239" y="1251"/>
                  <a:pt x="155" y="691"/>
                  <a:pt x="167" y="72"/>
                </a:cubicBezTo>
                <a:cubicBezTo>
                  <a:pt x="167" y="36"/>
                  <a:pt x="132" y="0"/>
                  <a:pt x="9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48" name="Google Shape;143;p3">
            <a:extLst>
              <a:ext uri="{FF2B5EF4-FFF2-40B4-BE49-F238E27FC236}">
                <a16:creationId xmlns:a16="http://schemas.microsoft.com/office/drawing/2014/main" id="{969B5D22-56B3-46F1-A361-577A29EB3D6D}"/>
              </a:ext>
            </a:extLst>
          </p:cNvPr>
          <p:cNvSpPr>
            <a:spLocks/>
          </p:cNvSpPr>
          <p:nvPr/>
        </p:nvSpPr>
        <p:spPr bwMode="auto">
          <a:xfrm>
            <a:off x="1837267" y="3316288"/>
            <a:ext cx="222251" cy="234950"/>
          </a:xfrm>
          <a:custGeom>
            <a:avLst/>
            <a:gdLst>
              <a:gd name="T0" fmla="*/ 2055 w 2144"/>
              <a:gd name="T1" fmla="*/ 1 h 2276"/>
              <a:gd name="T2" fmla="*/ 1988 w 2144"/>
              <a:gd name="T3" fmla="*/ 37 h 2276"/>
              <a:gd name="T4" fmla="*/ 36 w 2144"/>
              <a:gd name="T5" fmla="*/ 2145 h 2276"/>
              <a:gd name="T6" fmla="*/ 24 w 2144"/>
              <a:gd name="T7" fmla="*/ 2240 h 2276"/>
              <a:gd name="T8" fmla="*/ 83 w 2144"/>
              <a:gd name="T9" fmla="*/ 2275 h 2276"/>
              <a:gd name="T10" fmla="*/ 131 w 2144"/>
              <a:gd name="T11" fmla="*/ 2252 h 2276"/>
              <a:gd name="T12" fmla="*/ 2119 w 2144"/>
              <a:gd name="T13" fmla="*/ 109 h 2276"/>
              <a:gd name="T14" fmla="*/ 2096 w 2144"/>
              <a:gd name="T15" fmla="*/ 13 h 2276"/>
              <a:gd name="T16" fmla="*/ 2055 w 2144"/>
              <a:gd name="T17" fmla="*/ 1 h 2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4" h="2276" extrusionOk="0">
                <a:moveTo>
                  <a:pt x="2055" y="1"/>
                </a:moveTo>
                <a:cubicBezTo>
                  <a:pt x="2029" y="1"/>
                  <a:pt x="2004" y="14"/>
                  <a:pt x="1988" y="37"/>
                </a:cubicBezTo>
                <a:cubicBezTo>
                  <a:pt x="1548" y="823"/>
                  <a:pt x="786" y="1513"/>
                  <a:pt x="36" y="2145"/>
                </a:cubicBezTo>
                <a:cubicBezTo>
                  <a:pt x="12" y="2168"/>
                  <a:pt x="0" y="2216"/>
                  <a:pt x="24" y="2240"/>
                </a:cubicBezTo>
                <a:cubicBezTo>
                  <a:pt x="48" y="2264"/>
                  <a:pt x="60" y="2275"/>
                  <a:pt x="83" y="2275"/>
                </a:cubicBezTo>
                <a:cubicBezTo>
                  <a:pt x="107" y="2275"/>
                  <a:pt x="119" y="2264"/>
                  <a:pt x="131" y="2252"/>
                </a:cubicBezTo>
                <a:cubicBezTo>
                  <a:pt x="893" y="1621"/>
                  <a:pt x="1667" y="918"/>
                  <a:pt x="2119" y="109"/>
                </a:cubicBezTo>
                <a:cubicBezTo>
                  <a:pt x="2143" y="73"/>
                  <a:pt x="2131" y="25"/>
                  <a:pt x="2096" y="13"/>
                </a:cubicBezTo>
                <a:cubicBezTo>
                  <a:pt x="2083" y="5"/>
                  <a:pt x="2069" y="1"/>
                  <a:pt x="2055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49" name="Google Shape;144;p3">
            <a:extLst>
              <a:ext uri="{FF2B5EF4-FFF2-40B4-BE49-F238E27FC236}">
                <a16:creationId xmlns:a16="http://schemas.microsoft.com/office/drawing/2014/main" id="{57F6C661-223E-46E1-9287-5FBCAA9BBF80}"/>
              </a:ext>
            </a:extLst>
          </p:cNvPr>
          <p:cNvSpPr>
            <a:spLocks/>
          </p:cNvSpPr>
          <p:nvPr/>
        </p:nvSpPr>
        <p:spPr bwMode="auto">
          <a:xfrm>
            <a:off x="1788585" y="3340100"/>
            <a:ext cx="162983" cy="153988"/>
          </a:xfrm>
          <a:custGeom>
            <a:avLst/>
            <a:gdLst>
              <a:gd name="T0" fmla="*/ 1497 w 1585"/>
              <a:gd name="T1" fmla="*/ 1 h 1494"/>
              <a:gd name="T2" fmla="*/ 1442 w 1585"/>
              <a:gd name="T3" fmla="*/ 29 h 1494"/>
              <a:gd name="T4" fmla="*/ 60 w 1585"/>
              <a:gd name="T5" fmla="*/ 1351 h 1494"/>
              <a:gd name="T6" fmla="*/ 25 w 1585"/>
              <a:gd name="T7" fmla="*/ 1446 h 1494"/>
              <a:gd name="T8" fmla="*/ 96 w 1585"/>
              <a:gd name="T9" fmla="*/ 1494 h 1494"/>
              <a:gd name="T10" fmla="*/ 120 w 1585"/>
              <a:gd name="T11" fmla="*/ 1482 h 1494"/>
              <a:gd name="T12" fmla="*/ 1561 w 1585"/>
              <a:gd name="T13" fmla="*/ 125 h 1494"/>
              <a:gd name="T14" fmla="*/ 1549 w 1585"/>
              <a:gd name="T15" fmla="*/ 17 h 1494"/>
              <a:gd name="T16" fmla="*/ 1497 w 1585"/>
              <a:gd name="T17" fmla="*/ 1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85" h="1494" extrusionOk="0">
                <a:moveTo>
                  <a:pt x="1497" y="1"/>
                </a:moveTo>
                <a:cubicBezTo>
                  <a:pt x="1475" y="1"/>
                  <a:pt x="1455" y="10"/>
                  <a:pt x="1442" y="29"/>
                </a:cubicBezTo>
                <a:cubicBezTo>
                  <a:pt x="1049" y="553"/>
                  <a:pt x="632" y="1101"/>
                  <a:pt x="60" y="1351"/>
                </a:cubicBezTo>
                <a:cubicBezTo>
                  <a:pt x="25" y="1363"/>
                  <a:pt x="1" y="1410"/>
                  <a:pt x="25" y="1446"/>
                </a:cubicBezTo>
                <a:cubicBezTo>
                  <a:pt x="37" y="1470"/>
                  <a:pt x="60" y="1494"/>
                  <a:pt x="96" y="1494"/>
                </a:cubicBezTo>
                <a:cubicBezTo>
                  <a:pt x="96" y="1494"/>
                  <a:pt x="108" y="1494"/>
                  <a:pt x="120" y="1482"/>
                </a:cubicBezTo>
                <a:cubicBezTo>
                  <a:pt x="727" y="1220"/>
                  <a:pt x="1156" y="660"/>
                  <a:pt x="1561" y="125"/>
                </a:cubicBezTo>
                <a:cubicBezTo>
                  <a:pt x="1584" y="89"/>
                  <a:pt x="1572" y="41"/>
                  <a:pt x="1549" y="17"/>
                </a:cubicBezTo>
                <a:cubicBezTo>
                  <a:pt x="1533" y="7"/>
                  <a:pt x="1514" y="1"/>
                  <a:pt x="149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50" name="Google Shape;145;p3">
            <a:extLst>
              <a:ext uri="{FF2B5EF4-FFF2-40B4-BE49-F238E27FC236}">
                <a16:creationId xmlns:a16="http://schemas.microsoft.com/office/drawing/2014/main" id="{C492ED4B-AE73-42B8-BC07-AE34ED1CB841}"/>
              </a:ext>
            </a:extLst>
          </p:cNvPr>
          <p:cNvSpPr/>
          <p:nvPr/>
        </p:nvSpPr>
        <p:spPr>
          <a:xfrm>
            <a:off x="1731433" y="3963988"/>
            <a:ext cx="230717" cy="349250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51" name="Google Shape;146;p3">
            <a:extLst>
              <a:ext uri="{FF2B5EF4-FFF2-40B4-BE49-F238E27FC236}">
                <a16:creationId xmlns:a16="http://schemas.microsoft.com/office/drawing/2014/main" id="{630A2BC4-EF5E-4588-8D5B-0974FE833C73}"/>
              </a:ext>
            </a:extLst>
          </p:cNvPr>
          <p:cNvSpPr>
            <a:spLocks/>
          </p:cNvSpPr>
          <p:nvPr/>
        </p:nvSpPr>
        <p:spPr bwMode="auto">
          <a:xfrm>
            <a:off x="8540751" y="3028951"/>
            <a:ext cx="1595967" cy="1598613"/>
          </a:xfrm>
          <a:custGeom>
            <a:avLst/>
            <a:gdLst>
              <a:gd name="T0" fmla="*/ 3477 w 6942"/>
              <a:gd name="T1" fmla="*/ 1 h 6955"/>
              <a:gd name="T2" fmla="*/ 0 w 6942"/>
              <a:gd name="T3" fmla="*/ 3478 h 6955"/>
              <a:gd name="T4" fmla="*/ 3477 w 6942"/>
              <a:gd name="T5" fmla="*/ 6954 h 6955"/>
              <a:gd name="T6" fmla="*/ 6942 w 6942"/>
              <a:gd name="T7" fmla="*/ 3478 h 6955"/>
              <a:gd name="T8" fmla="*/ 3477 w 6942"/>
              <a:gd name="T9" fmla="*/ 1 h 6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42" h="6955" extrusionOk="0">
                <a:moveTo>
                  <a:pt x="3477" y="1"/>
                </a:moveTo>
                <a:cubicBezTo>
                  <a:pt x="1548" y="1"/>
                  <a:pt x="0" y="1561"/>
                  <a:pt x="0" y="3478"/>
                </a:cubicBezTo>
                <a:cubicBezTo>
                  <a:pt x="0" y="5394"/>
                  <a:pt x="1548" y="6954"/>
                  <a:pt x="3477" y="6954"/>
                </a:cubicBezTo>
                <a:cubicBezTo>
                  <a:pt x="5394" y="6954"/>
                  <a:pt x="6942" y="5394"/>
                  <a:pt x="6942" y="3478"/>
                </a:cubicBezTo>
                <a:cubicBezTo>
                  <a:pt x="6942" y="1561"/>
                  <a:pt x="5394" y="1"/>
                  <a:pt x="34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52" name="Google Shape;147;p3">
            <a:extLst>
              <a:ext uri="{FF2B5EF4-FFF2-40B4-BE49-F238E27FC236}">
                <a16:creationId xmlns:a16="http://schemas.microsoft.com/office/drawing/2014/main" id="{BAA253D5-072C-4190-8C99-BDAB6DDBDB23}"/>
              </a:ext>
            </a:extLst>
          </p:cNvPr>
          <p:cNvSpPr>
            <a:spLocks/>
          </p:cNvSpPr>
          <p:nvPr/>
        </p:nvSpPr>
        <p:spPr bwMode="auto">
          <a:xfrm>
            <a:off x="8523818" y="3013075"/>
            <a:ext cx="1631949" cy="1631950"/>
          </a:xfrm>
          <a:custGeom>
            <a:avLst/>
            <a:gdLst>
              <a:gd name="T0" fmla="*/ 3549 w 7098"/>
              <a:gd name="T1" fmla="*/ 143 h 7097"/>
              <a:gd name="T2" fmla="*/ 6942 w 7098"/>
              <a:gd name="T3" fmla="*/ 3549 h 7097"/>
              <a:gd name="T4" fmla="*/ 3549 w 7098"/>
              <a:gd name="T5" fmla="*/ 6942 h 7097"/>
              <a:gd name="T6" fmla="*/ 144 w 7098"/>
              <a:gd name="T7" fmla="*/ 3549 h 7097"/>
              <a:gd name="T8" fmla="*/ 3549 w 7098"/>
              <a:gd name="T9" fmla="*/ 143 h 7097"/>
              <a:gd name="T10" fmla="*/ 3549 w 7098"/>
              <a:gd name="T11" fmla="*/ 0 h 7097"/>
              <a:gd name="T12" fmla="*/ 1 w 7098"/>
              <a:gd name="T13" fmla="*/ 3549 h 7097"/>
              <a:gd name="T14" fmla="*/ 3549 w 7098"/>
              <a:gd name="T15" fmla="*/ 7097 h 7097"/>
              <a:gd name="T16" fmla="*/ 7097 w 7098"/>
              <a:gd name="T17" fmla="*/ 3549 h 7097"/>
              <a:gd name="T18" fmla="*/ 3549 w 7098"/>
              <a:gd name="T19" fmla="*/ 0 h 7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098" h="7097" extrusionOk="0">
                <a:moveTo>
                  <a:pt x="3549" y="143"/>
                </a:moveTo>
                <a:cubicBezTo>
                  <a:pt x="5418" y="143"/>
                  <a:pt x="6942" y="1679"/>
                  <a:pt x="6942" y="3549"/>
                </a:cubicBezTo>
                <a:cubicBezTo>
                  <a:pt x="6942" y="5418"/>
                  <a:pt x="5418" y="6942"/>
                  <a:pt x="3549" y="6942"/>
                </a:cubicBezTo>
                <a:cubicBezTo>
                  <a:pt x="1668" y="6942"/>
                  <a:pt x="144" y="5418"/>
                  <a:pt x="144" y="3549"/>
                </a:cubicBezTo>
                <a:cubicBezTo>
                  <a:pt x="144" y="1679"/>
                  <a:pt x="1668" y="143"/>
                  <a:pt x="3549" y="143"/>
                </a:cubicBezTo>
                <a:close/>
                <a:moveTo>
                  <a:pt x="3549" y="0"/>
                </a:moveTo>
                <a:cubicBezTo>
                  <a:pt x="1584" y="0"/>
                  <a:pt x="1" y="1596"/>
                  <a:pt x="1" y="3549"/>
                </a:cubicBezTo>
                <a:cubicBezTo>
                  <a:pt x="1" y="5501"/>
                  <a:pt x="1584" y="7097"/>
                  <a:pt x="3549" y="7097"/>
                </a:cubicBezTo>
                <a:cubicBezTo>
                  <a:pt x="5502" y="7097"/>
                  <a:pt x="7097" y="5501"/>
                  <a:pt x="7097" y="3549"/>
                </a:cubicBezTo>
                <a:cubicBezTo>
                  <a:pt x="7097" y="1596"/>
                  <a:pt x="5502" y="0"/>
                  <a:pt x="35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53" name="Google Shape;148;p3">
            <a:extLst>
              <a:ext uri="{FF2B5EF4-FFF2-40B4-BE49-F238E27FC236}">
                <a16:creationId xmlns:a16="http://schemas.microsoft.com/office/drawing/2014/main" id="{89776E7C-9EDC-46C6-A41D-787623D3E8FE}"/>
              </a:ext>
            </a:extLst>
          </p:cNvPr>
          <p:cNvSpPr/>
          <p:nvPr/>
        </p:nvSpPr>
        <p:spPr>
          <a:xfrm>
            <a:off x="9057218" y="3267076"/>
            <a:ext cx="766233" cy="1120775"/>
          </a:xfrm>
          <a:custGeom>
            <a:avLst/>
            <a:gdLst/>
            <a:ahLst/>
            <a:cxnLst/>
            <a:rect l="l" t="t" r="r" b="b"/>
            <a:pathLst>
              <a:path w="3323" h="4871" extrusionOk="0">
                <a:moveTo>
                  <a:pt x="1" y="1"/>
                </a:moveTo>
                <a:lnTo>
                  <a:pt x="1" y="4870"/>
                </a:lnTo>
                <a:lnTo>
                  <a:pt x="3323" y="24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54" name="Google Shape;149;p3">
            <a:extLst>
              <a:ext uri="{FF2B5EF4-FFF2-40B4-BE49-F238E27FC236}">
                <a16:creationId xmlns:a16="http://schemas.microsoft.com/office/drawing/2014/main" id="{19342F82-C481-4A16-9553-4F71F4B4A7CB}"/>
              </a:ext>
            </a:extLst>
          </p:cNvPr>
          <p:cNvSpPr>
            <a:spLocks/>
          </p:cNvSpPr>
          <p:nvPr/>
        </p:nvSpPr>
        <p:spPr bwMode="auto">
          <a:xfrm>
            <a:off x="9042400" y="3251200"/>
            <a:ext cx="795867" cy="1155700"/>
          </a:xfrm>
          <a:custGeom>
            <a:avLst/>
            <a:gdLst>
              <a:gd name="T0" fmla="*/ 143 w 3465"/>
              <a:gd name="T1" fmla="*/ 224 h 5022"/>
              <a:gd name="T2" fmla="*/ 3263 w 3465"/>
              <a:gd name="T3" fmla="*/ 2510 h 5022"/>
              <a:gd name="T4" fmla="*/ 143 w 3465"/>
              <a:gd name="T5" fmla="*/ 4796 h 5022"/>
              <a:gd name="T6" fmla="*/ 143 w 3465"/>
              <a:gd name="T7" fmla="*/ 224 h 5022"/>
              <a:gd name="T8" fmla="*/ 76 w 3465"/>
              <a:gd name="T9" fmla="*/ 0 h 5022"/>
              <a:gd name="T10" fmla="*/ 36 w 3465"/>
              <a:gd name="T11" fmla="*/ 9 h 5022"/>
              <a:gd name="T12" fmla="*/ 0 w 3465"/>
              <a:gd name="T13" fmla="*/ 69 h 5022"/>
              <a:gd name="T14" fmla="*/ 0 w 3465"/>
              <a:gd name="T15" fmla="*/ 4938 h 5022"/>
              <a:gd name="T16" fmla="*/ 36 w 3465"/>
              <a:gd name="T17" fmla="*/ 5010 h 5022"/>
              <a:gd name="T18" fmla="*/ 72 w 3465"/>
              <a:gd name="T19" fmla="*/ 5022 h 5022"/>
              <a:gd name="T20" fmla="*/ 107 w 3465"/>
              <a:gd name="T21" fmla="*/ 4998 h 5022"/>
              <a:gd name="T22" fmla="*/ 3441 w 3465"/>
              <a:gd name="T23" fmla="*/ 2569 h 5022"/>
              <a:gd name="T24" fmla="*/ 3465 w 3465"/>
              <a:gd name="T25" fmla="*/ 2510 h 5022"/>
              <a:gd name="T26" fmla="*/ 3441 w 3465"/>
              <a:gd name="T27" fmla="*/ 2450 h 5022"/>
              <a:gd name="T28" fmla="*/ 107 w 3465"/>
              <a:gd name="T29" fmla="*/ 9 h 5022"/>
              <a:gd name="T30" fmla="*/ 76 w 3465"/>
              <a:gd name="T31" fmla="*/ 0 h 5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65" h="5022" extrusionOk="0">
                <a:moveTo>
                  <a:pt x="143" y="224"/>
                </a:moveTo>
                <a:lnTo>
                  <a:pt x="3263" y="2510"/>
                </a:lnTo>
                <a:lnTo>
                  <a:pt x="143" y="4796"/>
                </a:lnTo>
                <a:lnTo>
                  <a:pt x="143" y="224"/>
                </a:lnTo>
                <a:close/>
                <a:moveTo>
                  <a:pt x="76" y="0"/>
                </a:moveTo>
                <a:cubicBezTo>
                  <a:pt x="63" y="0"/>
                  <a:pt x="48" y="3"/>
                  <a:pt x="36" y="9"/>
                </a:cubicBezTo>
                <a:cubicBezTo>
                  <a:pt x="12" y="21"/>
                  <a:pt x="0" y="45"/>
                  <a:pt x="0" y="69"/>
                </a:cubicBezTo>
                <a:lnTo>
                  <a:pt x="0" y="4938"/>
                </a:lnTo>
                <a:cubicBezTo>
                  <a:pt x="0" y="4974"/>
                  <a:pt x="12" y="4998"/>
                  <a:pt x="36" y="5010"/>
                </a:cubicBezTo>
                <a:cubicBezTo>
                  <a:pt x="48" y="5010"/>
                  <a:pt x="60" y="5022"/>
                  <a:pt x="72" y="5022"/>
                </a:cubicBezTo>
                <a:cubicBezTo>
                  <a:pt x="84" y="5022"/>
                  <a:pt x="95" y="5010"/>
                  <a:pt x="107" y="4998"/>
                </a:cubicBezTo>
                <a:lnTo>
                  <a:pt x="3441" y="2569"/>
                </a:lnTo>
                <a:cubicBezTo>
                  <a:pt x="3453" y="2557"/>
                  <a:pt x="3465" y="2533"/>
                  <a:pt x="3465" y="2510"/>
                </a:cubicBezTo>
                <a:cubicBezTo>
                  <a:pt x="3465" y="2486"/>
                  <a:pt x="3453" y="2462"/>
                  <a:pt x="3441" y="2450"/>
                </a:cubicBezTo>
                <a:lnTo>
                  <a:pt x="107" y="9"/>
                </a:lnTo>
                <a:cubicBezTo>
                  <a:pt x="101" y="3"/>
                  <a:pt x="90" y="0"/>
                  <a:pt x="7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55" name="Google Shape;150;p3">
            <a:extLst>
              <a:ext uri="{FF2B5EF4-FFF2-40B4-BE49-F238E27FC236}">
                <a16:creationId xmlns:a16="http://schemas.microsoft.com/office/drawing/2014/main" id="{A3CEB3DD-4B3A-4D6A-8385-942FFF318AE2}"/>
              </a:ext>
            </a:extLst>
          </p:cNvPr>
          <p:cNvSpPr>
            <a:spLocks/>
          </p:cNvSpPr>
          <p:nvPr/>
        </p:nvSpPr>
        <p:spPr bwMode="auto">
          <a:xfrm>
            <a:off x="9647767" y="3262314"/>
            <a:ext cx="347133" cy="1012825"/>
          </a:xfrm>
          <a:custGeom>
            <a:avLst/>
            <a:gdLst>
              <a:gd name="T0" fmla="*/ 89 w 1513"/>
              <a:gd name="T1" fmla="*/ 1 h 4402"/>
              <a:gd name="T2" fmla="*/ 24 w 1513"/>
              <a:gd name="T3" fmla="*/ 32 h 4402"/>
              <a:gd name="T4" fmla="*/ 48 w 1513"/>
              <a:gd name="T5" fmla="*/ 139 h 4402"/>
              <a:gd name="T6" fmla="*/ 1370 w 1513"/>
              <a:gd name="T7" fmla="*/ 2461 h 4402"/>
              <a:gd name="T8" fmla="*/ 667 w 1513"/>
              <a:gd name="T9" fmla="*/ 4270 h 4402"/>
              <a:gd name="T10" fmla="*/ 667 w 1513"/>
              <a:gd name="T11" fmla="*/ 4377 h 4402"/>
              <a:gd name="T12" fmla="*/ 727 w 1513"/>
              <a:gd name="T13" fmla="*/ 4401 h 4402"/>
              <a:gd name="T14" fmla="*/ 774 w 1513"/>
              <a:gd name="T15" fmla="*/ 4377 h 4402"/>
              <a:gd name="T16" fmla="*/ 1513 w 1513"/>
              <a:gd name="T17" fmla="*/ 2461 h 4402"/>
              <a:gd name="T18" fmla="*/ 131 w 1513"/>
              <a:gd name="T19" fmla="*/ 8 h 4402"/>
              <a:gd name="T20" fmla="*/ 89 w 1513"/>
              <a:gd name="T21" fmla="*/ 1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13" h="4402" extrusionOk="0">
                <a:moveTo>
                  <a:pt x="89" y="1"/>
                </a:moveTo>
                <a:cubicBezTo>
                  <a:pt x="64" y="1"/>
                  <a:pt x="39" y="9"/>
                  <a:pt x="24" y="32"/>
                </a:cubicBezTo>
                <a:cubicBezTo>
                  <a:pt x="1" y="67"/>
                  <a:pt x="12" y="115"/>
                  <a:pt x="48" y="139"/>
                </a:cubicBezTo>
                <a:cubicBezTo>
                  <a:pt x="870" y="639"/>
                  <a:pt x="1370" y="1496"/>
                  <a:pt x="1370" y="2461"/>
                </a:cubicBezTo>
                <a:cubicBezTo>
                  <a:pt x="1370" y="3127"/>
                  <a:pt x="1120" y="3770"/>
                  <a:pt x="667" y="4270"/>
                </a:cubicBezTo>
                <a:cubicBezTo>
                  <a:pt x="643" y="4306"/>
                  <a:pt x="643" y="4354"/>
                  <a:pt x="667" y="4377"/>
                </a:cubicBezTo>
                <a:cubicBezTo>
                  <a:pt x="691" y="4389"/>
                  <a:pt x="703" y="4401"/>
                  <a:pt x="727" y="4401"/>
                </a:cubicBezTo>
                <a:cubicBezTo>
                  <a:pt x="739" y="4401"/>
                  <a:pt x="763" y="4389"/>
                  <a:pt x="774" y="4377"/>
                </a:cubicBezTo>
                <a:cubicBezTo>
                  <a:pt x="1251" y="3854"/>
                  <a:pt x="1513" y="3163"/>
                  <a:pt x="1513" y="2461"/>
                </a:cubicBezTo>
                <a:cubicBezTo>
                  <a:pt x="1513" y="1449"/>
                  <a:pt x="1001" y="532"/>
                  <a:pt x="131" y="8"/>
                </a:cubicBezTo>
                <a:cubicBezTo>
                  <a:pt x="118" y="3"/>
                  <a:pt x="104" y="1"/>
                  <a:pt x="89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ar-KW" sz="1800"/>
          </a:p>
        </p:txBody>
      </p:sp>
      <p:sp>
        <p:nvSpPr>
          <p:cNvPr id="56" name="Google Shape;151;p3">
            <a:extLst>
              <a:ext uri="{FF2B5EF4-FFF2-40B4-BE49-F238E27FC236}">
                <a16:creationId xmlns:a16="http://schemas.microsoft.com/office/drawing/2014/main" id="{2EDD80E1-C8FB-4DDC-B30B-E1C89759B498}"/>
              </a:ext>
            </a:extLst>
          </p:cNvPr>
          <p:cNvSpPr/>
          <p:nvPr/>
        </p:nvSpPr>
        <p:spPr>
          <a:xfrm>
            <a:off x="11563352" y="4467226"/>
            <a:ext cx="400049" cy="430213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4300400" y="3437233"/>
            <a:ext cx="5798800" cy="112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4300400" y="4315600"/>
            <a:ext cx="4077200" cy="1056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title" idx="2"/>
          </p:nvPr>
        </p:nvSpPr>
        <p:spPr>
          <a:xfrm>
            <a:off x="4300400" y="2507867"/>
            <a:ext cx="4922400" cy="11224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57" name="Google Shape;153;p3">
            <a:extLst>
              <a:ext uri="{FF2B5EF4-FFF2-40B4-BE49-F238E27FC236}">
                <a16:creationId xmlns:a16="http://schemas.microsoft.com/office/drawing/2014/main" id="{B0866EE1-5C37-4C8D-8B2C-1C0E144420A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</p:spPr>
        <p:txBody>
          <a:bodyPr spcFirstLastPara="1" lIns="91425" tIns="91425" rIns="91425" b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A9890940-C70B-493B-A25E-67C7F701441C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57079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65256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3005EC-A861-406C-8AA5-7F9DB177BF26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75" r="44973" b="2375"/>
          <a:stretch/>
        </p:blipFill>
        <p:spPr>
          <a:xfrm>
            <a:off x="8230083" y="0"/>
            <a:ext cx="3961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5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83818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14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96" r:id="rId9"/>
    <p:sldLayoutId id="2147483711" r:id="rId10"/>
    <p:sldLayoutId id="2147483712" r:id="rId11"/>
    <p:sldLayoutId id="2147483713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4E0E4-2DDA-4250-9B95-F65E3F6967E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0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866900"/>
            <a:ext cx="10972800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535284" y="6496032"/>
            <a:ext cx="275717" cy="25135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lnSpc>
                <a:spcPts val="1300"/>
              </a:lnSpc>
              <a:defRPr sz="90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31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transition spd="med"/>
  <p:txStyles>
    <p:titleStyle>
      <a:lvl1pPr marL="0" marR="0" indent="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r" defTabSz="41275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-58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429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6858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10287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13716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17145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20574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24003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27432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3086100" marR="0" indent="-342900" algn="r" defTabSz="292100" rtl="1" latinLnBrk="0">
        <a:lnSpc>
          <a:spcPct val="80000"/>
        </a:lnSpc>
        <a:spcBef>
          <a:spcPts val="12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21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2286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4572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6858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9144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11430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13716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16002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1828800" algn="r" defTabSz="412750" rtl="1" latinLnBrk="0">
        <a:lnSpc>
          <a:spcPts val="1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70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2D35E-DB57-40B3-8DFD-DFB5353403EA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3A199-2ED5-4023-BEE6-F7FEA3E1A2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5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12.xml"/><Relationship Id="rId5" Type="http://schemas.openxmlformats.org/officeDocument/2006/relationships/image" Target="../media/image27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slide" Target="slide1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8.xml"/><Relationship Id="rId7" Type="http://schemas.openxmlformats.org/officeDocument/2006/relationships/slide" Target="slide13.xml"/><Relationship Id="rId12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jpeg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image" Target="../media/image16.jpe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52.png"/><Relationship Id="rId18" Type="http://schemas.openxmlformats.org/officeDocument/2006/relationships/slide" Target="slide28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4.png"/><Relationship Id="rId7" Type="http://schemas.openxmlformats.org/officeDocument/2006/relationships/image" Target="../media/image49.png"/><Relationship Id="rId12" Type="http://schemas.openxmlformats.org/officeDocument/2006/relationships/slide" Target="slide32.xml"/><Relationship Id="rId17" Type="http://schemas.openxmlformats.org/officeDocument/2006/relationships/slide" Target="slide26.xml"/><Relationship Id="rId2" Type="http://schemas.openxmlformats.org/officeDocument/2006/relationships/audio" Target="../media/media10.WAV"/><Relationship Id="rId16" Type="http://schemas.openxmlformats.org/officeDocument/2006/relationships/slide" Target="slide35.xml"/><Relationship Id="rId20" Type="http://schemas.openxmlformats.org/officeDocument/2006/relationships/slide" Target="slide37.xml"/><Relationship Id="rId1" Type="http://schemas.microsoft.com/office/2007/relationships/media" Target="../media/media10.WAV"/><Relationship Id="rId6" Type="http://schemas.openxmlformats.org/officeDocument/2006/relationships/slide" Target="slide36.xml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slide" Target="slide33.xml"/><Relationship Id="rId23" Type="http://schemas.openxmlformats.org/officeDocument/2006/relationships/image" Target="../media/image55.png"/><Relationship Id="rId10" Type="http://schemas.openxmlformats.org/officeDocument/2006/relationships/slide" Target="slide30.xml"/><Relationship Id="rId19" Type="http://schemas.openxmlformats.org/officeDocument/2006/relationships/image" Target="../media/image53.png"/><Relationship Id="rId4" Type="http://schemas.openxmlformats.org/officeDocument/2006/relationships/slide" Target="slide27.xml"/><Relationship Id="rId9" Type="http://schemas.openxmlformats.org/officeDocument/2006/relationships/image" Target="../media/image50.png"/><Relationship Id="rId14" Type="http://schemas.openxmlformats.org/officeDocument/2006/relationships/slide" Target="slide31.xml"/><Relationship Id="rId22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slide" Target="slide26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slide" Target="slide26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5" Type="http://schemas.openxmlformats.org/officeDocument/2006/relationships/image" Target="../media/image21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5" Type="http://schemas.openxmlformats.org/officeDocument/2006/relationships/image" Target="../media/image21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8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slide" Target="slide10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410955" y="1747245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</a:t>
            </a:r>
            <a:r>
              <a:rPr lang="ar-EG" sz="4400" b="1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11-1</a:t>
            </a:r>
            <a:r>
              <a:rPr kumimoji="0" lang="ar-KW" sz="4400" b="1" i="0" u="none" strike="noStrike" kern="1200" cap="none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):</a:t>
            </a:r>
            <a:r>
              <a:rPr kumimoji="0" lang="ar-EG" sz="4400" b="1" i="0" u="none" strike="noStrike" kern="1200" cap="none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النسب المئوية</a:t>
            </a:r>
            <a:br>
              <a:rPr kumimoji="0" lang="ar-KW" sz="4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</a:t>
            </a:r>
            <a:r>
              <a:rPr lang="ar-EG" sz="4400" dirty="0">
                <a:solidFill>
                  <a:srgbClr val="FF0000"/>
                </a:solidFill>
              </a:rPr>
              <a:t>مبروكة السيد</a:t>
            </a:r>
            <a:endParaRPr lang="ar-KW" sz="44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3BF7D51-D461-5C56-649E-D23CB9898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10" y="280215"/>
            <a:ext cx="1878863" cy="13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4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صورة" descr="صورة"/>
          <p:cNvPicPr>
            <a:picLocks noChangeAspect="1"/>
          </p:cNvPicPr>
          <p:nvPr/>
        </p:nvPicPr>
        <p:blipFill>
          <a:blip r:embed="rId4"/>
          <a:srcRect t="17598" r="50557" b="65960"/>
          <a:stretch>
            <a:fillRect/>
          </a:stretch>
        </p:blipFill>
        <p:spPr>
          <a:xfrm rot="16200000">
            <a:off x="3511416" y="7671920"/>
            <a:ext cx="3369309" cy="1826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-906364" y="-307896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3658757" y="-151227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8266606" y="19685"/>
            <a:ext cx="4660074" cy="164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صورة" descr="صورة"/>
          <p:cNvPicPr>
            <a:picLocks noChangeAspect="1"/>
          </p:cNvPicPr>
          <p:nvPr/>
        </p:nvPicPr>
        <p:blipFill>
          <a:blip r:embed="rId4"/>
          <a:srcRect l="50080" t="83781" b="766"/>
          <a:stretch>
            <a:fillRect/>
          </a:stretch>
        </p:blipFill>
        <p:spPr>
          <a:xfrm rot="16200000">
            <a:off x="9525026" y="7639662"/>
            <a:ext cx="3363272" cy="169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7199.jpeg" descr="IMG_7199.jpeg"/>
          <p:cNvPicPr>
            <a:picLocks noChangeAspect="1"/>
          </p:cNvPicPr>
          <p:nvPr/>
        </p:nvPicPr>
        <p:blipFill>
          <a:blip r:embed="rId6"/>
          <a:srcRect l="36477" t="2991" r="35732" b="52356"/>
          <a:stretch>
            <a:fillRect/>
          </a:stretch>
        </p:blipFill>
        <p:spPr>
          <a:xfrm>
            <a:off x="8311176" y="3896081"/>
            <a:ext cx="1778993" cy="28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10823" y="3"/>
                </a:moveTo>
                <a:cubicBezTo>
                  <a:pt x="8645" y="47"/>
                  <a:pt x="6474" y="680"/>
                  <a:pt x="5744" y="1615"/>
                </a:cubicBezTo>
                <a:cubicBezTo>
                  <a:pt x="5405" y="2049"/>
                  <a:pt x="5075" y="2245"/>
                  <a:pt x="4151" y="2567"/>
                </a:cubicBezTo>
                <a:cubicBezTo>
                  <a:pt x="2325" y="3204"/>
                  <a:pt x="1603" y="3779"/>
                  <a:pt x="1376" y="4777"/>
                </a:cubicBezTo>
                <a:cubicBezTo>
                  <a:pt x="1257" y="5297"/>
                  <a:pt x="1209" y="5334"/>
                  <a:pt x="624" y="5369"/>
                </a:cubicBezTo>
                <a:lnTo>
                  <a:pt x="0" y="5407"/>
                </a:lnTo>
                <a:lnTo>
                  <a:pt x="0" y="13497"/>
                </a:lnTo>
                <a:lnTo>
                  <a:pt x="0" y="21588"/>
                </a:lnTo>
                <a:lnTo>
                  <a:pt x="10799" y="21588"/>
                </a:lnTo>
                <a:lnTo>
                  <a:pt x="21600" y="21588"/>
                </a:lnTo>
                <a:lnTo>
                  <a:pt x="21600" y="13497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0" y="5333"/>
                  <a:pt x="20344" y="5311"/>
                  <a:pt x="20287" y="4749"/>
                </a:cubicBezTo>
                <a:cubicBezTo>
                  <a:pt x="20205" y="3946"/>
                  <a:pt x="19520" y="3322"/>
                  <a:pt x="18090" y="2747"/>
                </a:cubicBezTo>
                <a:cubicBezTo>
                  <a:pt x="17441" y="2486"/>
                  <a:pt x="16833" y="2273"/>
                  <a:pt x="16738" y="2273"/>
                </a:cubicBezTo>
                <a:cubicBezTo>
                  <a:pt x="16643" y="2273"/>
                  <a:pt x="16432" y="2071"/>
                  <a:pt x="16268" y="1824"/>
                </a:cubicBezTo>
                <a:cubicBezTo>
                  <a:pt x="15718" y="991"/>
                  <a:pt x="14746" y="505"/>
                  <a:pt x="12950" y="166"/>
                </a:cubicBezTo>
                <a:cubicBezTo>
                  <a:pt x="12277" y="39"/>
                  <a:pt x="11549" y="-12"/>
                  <a:pt x="10823" y="3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91" name="IMG_7199.jpeg" descr="IMG_7199.jpeg"/>
          <p:cNvPicPr>
            <a:picLocks noChangeAspect="1"/>
          </p:cNvPicPr>
          <p:nvPr/>
        </p:nvPicPr>
        <p:blipFill>
          <a:blip r:embed="rId6"/>
          <a:srcRect l="5458" t="52853" r="66746" b="2606"/>
          <a:stretch>
            <a:fillRect/>
          </a:stretch>
        </p:blipFill>
        <p:spPr>
          <a:xfrm>
            <a:off x="19607" y="3864462"/>
            <a:ext cx="1823245" cy="292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10936" y="0"/>
                </a:moveTo>
                <a:cubicBezTo>
                  <a:pt x="8656" y="-19"/>
                  <a:pt x="6454" y="573"/>
                  <a:pt x="5642" y="1594"/>
                </a:cubicBezTo>
                <a:cubicBezTo>
                  <a:pt x="5278" y="2051"/>
                  <a:pt x="4986" y="2230"/>
                  <a:pt x="4185" y="2479"/>
                </a:cubicBezTo>
                <a:cubicBezTo>
                  <a:pt x="2355" y="3049"/>
                  <a:pt x="1418" y="3773"/>
                  <a:pt x="1185" y="4798"/>
                </a:cubicBezTo>
                <a:cubicBezTo>
                  <a:pt x="1073" y="5288"/>
                  <a:pt x="998" y="5355"/>
                  <a:pt x="529" y="5389"/>
                </a:cubicBezTo>
                <a:lnTo>
                  <a:pt x="0" y="5427"/>
                </a:lnTo>
                <a:lnTo>
                  <a:pt x="0" y="13505"/>
                </a:lnTo>
                <a:lnTo>
                  <a:pt x="0" y="21581"/>
                </a:lnTo>
                <a:lnTo>
                  <a:pt x="21501" y="21581"/>
                </a:lnTo>
                <a:lnTo>
                  <a:pt x="21551" y="13503"/>
                </a:lnTo>
                <a:lnTo>
                  <a:pt x="21600" y="5425"/>
                </a:lnTo>
                <a:lnTo>
                  <a:pt x="20972" y="5389"/>
                </a:lnTo>
                <a:cubicBezTo>
                  <a:pt x="20384" y="5353"/>
                  <a:pt x="20339" y="5316"/>
                  <a:pt x="20239" y="4810"/>
                </a:cubicBezTo>
                <a:cubicBezTo>
                  <a:pt x="20180" y="4512"/>
                  <a:pt x="19961" y="4069"/>
                  <a:pt x="19755" y="3826"/>
                </a:cubicBezTo>
                <a:cubicBezTo>
                  <a:pt x="19345" y="3343"/>
                  <a:pt x="17931" y="2612"/>
                  <a:pt x="16870" y="2335"/>
                </a:cubicBezTo>
                <a:cubicBezTo>
                  <a:pt x="16448" y="2225"/>
                  <a:pt x="16198" y="2078"/>
                  <a:pt x="16198" y="1940"/>
                </a:cubicBezTo>
                <a:cubicBezTo>
                  <a:pt x="16198" y="1502"/>
                  <a:pt x="15103" y="756"/>
                  <a:pt x="13971" y="422"/>
                </a:cubicBezTo>
                <a:cubicBezTo>
                  <a:pt x="13025" y="143"/>
                  <a:pt x="11973" y="9"/>
                  <a:pt x="10936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92" name="يا ترى شنو العيدية 🤩"/>
          <p:cNvSpPr txBox="1"/>
          <p:nvPr/>
        </p:nvSpPr>
        <p:spPr>
          <a:xfrm>
            <a:off x="3492133" y="431642"/>
            <a:ext cx="4993355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584200">
              <a:defRPr sz="10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sz="5000" kern="0">
                <a:solidFill>
                  <a:srgbClr val="000000"/>
                </a:solidFill>
              </a:rPr>
              <a:t>يا ترى شنو العيدية 🤩</a:t>
            </a:r>
          </a:p>
        </p:txBody>
      </p:sp>
      <p:pic>
        <p:nvPicPr>
          <p:cNvPr id="293" name="IMG_7199.jpeg" descr="IMG_7199.jpeg"/>
          <p:cNvPicPr>
            <a:picLocks noChangeAspect="1"/>
          </p:cNvPicPr>
          <p:nvPr/>
        </p:nvPicPr>
        <p:blipFill>
          <a:blip r:embed="rId6"/>
          <a:srcRect l="69477" t="2995" r="2728" b="52356"/>
          <a:stretch>
            <a:fillRect/>
          </a:stretch>
        </p:blipFill>
        <p:spPr>
          <a:xfrm>
            <a:off x="10317084" y="3896233"/>
            <a:ext cx="1779191" cy="2858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718" y="0"/>
                </a:moveTo>
                <a:cubicBezTo>
                  <a:pt x="8371" y="12"/>
                  <a:pt x="6260" y="695"/>
                  <a:pt x="5510" y="1813"/>
                </a:cubicBezTo>
                <a:cubicBezTo>
                  <a:pt x="5338" y="2068"/>
                  <a:pt x="5030" y="2290"/>
                  <a:pt x="4777" y="2339"/>
                </a:cubicBezTo>
                <a:cubicBezTo>
                  <a:pt x="3880" y="2514"/>
                  <a:pt x="2356" y="3222"/>
                  <a:pt x="1910" y="3669"/>
                </a:cubicBezTo>
                <a:cubicBezTo>
                  <a:pt x="1657" y="3924"/>
                  <a:pt x="1405" y="4402"/>
                  <a:pt x="1352" y="4732"/>
                </a:cubicBezTo>
                <a:cubicBezTo>
                  <a:pt x="1258" y="5307"/>
                  <a:pt x="1229" y="5333"/>
                  <a:pt x="629" y="5369"/>
                </a:cubicBezTo>
                <a:lnTo>
                  <a:pt x="0" y="5407"/>
                </a:lnTo>
                <a:lnTo>
                  <a:pt x="0" y="13501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501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7" y="5334"/>
                  <a:pt x="20341" y="5303"/>
                  <a:pt x="20227" y="4732"/>
                </a:cubicBezTo>
                <a:cubicBezTo>
                  <a:pt x="20161" y="4402"/>
                  <a:pt x="19910" y="3926"/>
                  <a:pt x="19670" y="3675"/>
                </a:cubicBezTo>
                <a:cubicBezTo>
                  <a:pt x="19282" y="3268"/>
                  <a:pt x="17825" y="2569"/>
                  <a:pt x="16931" y="2360"/>
                </a:cubicBezTo>
                <a:cubicBezTo>
                  <a:pt x="16750" y="2318"/>
                  <a:pt x="16382" y="2013"/>
                  <a:pt x="16114" y="1684"/>
                </a:cubicBezTo>
                <a:cubicBezTo>
                  <a:pt x="15511" y="942"/>
                  <a:pt x="14633" y="515"/>
                  <a:pt x="13103" y="219"/>
                </a:cubicBezTo>
                <a:cubicBezTo>
                  <a:pt x="12309" y="65"/>
                  <a:pt x="11501" y="-4"/>
                  <a:pt x="10718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94" name="IMG_7199.jpeg" descr="IMG_7199.jpeg"/>
          <p:cNvPicPr>
            <a:picLocks noChangeAspect="1"/>
          </p:cNvPicPr>
          <p:nvPr/>
        </p:nvPicPr>
        <p:blipFill>
          <a:blip r:embed="rId6"/>
          <a:srcRect l="5377" t="3070" r="66745" b="52356"/>
          <a:stretch>
            <a:fillRect/>
          </a:stretch>
        </p:blipFill>
        <p:spPr>
          <a:xfrm>
            <a:off x="6299557" y="3898637"/>
            <a:ext cx="1784579" cy="28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3" extrusionOk="0">
                <a:moveTo>
                  <a:pt x="10996" y="1"/>
                </a:moveTo>
                <a:cubicBezTo>
                  <a:pt x="8578" y="-37"/>
                  <a:pt x="6075" y="762"/>
                  <a:pt x="5553" y="1837"/>
                </a:cubicBezTo>
                <a:cubicBezTo>
                  <a:pt x="5480" y="1988"/>
                  <a:pt x="4964" y="2260"/>
                  <a:pt x="4331" y="2480"/>
                </a:cubicBezTo>
                <a:cubicBezTo>
                  <a:pt x="3728" y="2690"/>
                  <a:pt x="2910" y="3055"/>
                  <a:pt x="2516" y="3291"/>
                </a:cubicBezTo>
                <a:cubicBezTo>
                  <a:pt x="1797" y="3722"/>
                  <a:pt x="1138" y="4656"/>
                  <a:pt x="1253" y="5079"/>
                </a:cubicBezTo>
                <a:cubicBezTo>
                  <a:pt x="1299" y="5246"/>
                  <a:pt x="1170" y="5306"/>
                  <a:pt x="701" y="5334"/>
                </a:cubicBezTo>
                <a:lnTo>
                  <a:pt x="89" y="5371"/>
                </a:lnTo>
                <a:lnTo>
                  <a:pt x="26" y="6594"/>
                </a:lnTo>
                <a:cubicBezTo>
                  <a:pt x="-7" y="7266"/>
                  <a:pt x="-9" y="10910"/>
                  <a:pt x="19" y="14690"/>
                </a:cubicBezTo>
                <a:lnTo>
                  <a:pt x="70" y="21563"/>
                </a:lnTo>
                <a:lnTo>
                  <a:pt x="10830" y="21563"/>
                </a:lnTo>
                <a:lnTo>
                  <a:pt x="21591" y="21563"/>
                </a:lnTo>
                <a:lnTo>
                  <a:pt x="21541" y="13490"/>
                </a:lnTo>
                <a:lnTo>
                  <a:pt x="21493" y="5419"/>
                </a:lnTo>
                <a:lnTo>
                  <a:pt x="20928" y="5358"/>
                </a:lnTo>
                <a:cubicBezTo>
                  <a:pt x="20434" y="5304"/>
                  <a:pt x="20341" y="5225"/>
                  <a:pt x="20150" y="4695"/>
                </a:cubicBezTo>
                <a:cubicBezTo>
                  <a:pt x="19763" y="3619"/>
                  <a:pt x="19255" y="3265"/>
                  <a:pt x="16734" y="2311"/>
                </a:cubicBezTo>
                <a:cubicBezTo>
                  <a:pt x="16443" y="2201"/>
                  <a:pt x="16206" y="2038"/>
                  <a:pt x="16206" y="1951"/>
                </a:cubicBezTo>
                <a:cubicBezTo>
                  <a:pt x="16206" y="1863"/>
                  <a:pt x="15948" y="1568"/>
                  <a:pt x="15632" y="1295"/>
                </a:cubicBezTo>
                <a:cubicBezTo>
                  <a:pt x="14947" y="705"/>
                  <a:pt x="13675" y="273"/>
                  <a:pt x="12021" y="70"/>
                </a:cubicBezTo>
                <a:cubicBezTo>
                  <a:pt x="11685" y="29"/>
                  <a:pt x="11341" y="7"/>
                  <a:pt x="10996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95" name="IMG_7199.jpeg" descr="IMG_7199.jpeg"/>
          <p:cNvPicPr>
            <a:picLocks noChangeAspect="1"/>
          </p:cNvPicPr>
          <p:nvPr/>
        </p:nvPicPr>
        <p:blipFill>
          <a:blip r:embed="rId6"/>
          <a:srcRect l="69478" t="52990" r="2730" b="2730"/>
          <a:stretch>
            <a:fillRect/>
          </a:stretch>
        </p:blipFill>
        <p:spPr>
          <a:xfrm>
            <a:off x="4249595" y="3868102"/>
            <a:ext cx="1823046" cy="290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98" y="1"/>
                </a:moveTo>
                <a:cubicBezTo>
                  <a:pt x="9397" y="-2"/>
                  <a:pt x="9006" y="43"/>
                  <a:pt x="8006" y="336"/>
                </a:cubicBezTo>
                <a:cubicBezTo>
                  <a:pt x="6602" y="745"/>
                  <a:pt x="6135" y="1008"/>
                  <a:pt x="5678" y="1644"/>
                </a:cubicBezTo>
                <a:cubicBezTo>
                  <a:pt x="5417" y="2008"/>
                  <a:pt x="5097" y="2205"/>
                  <a:pt x="4408" y="2423"/>
                </a:cubicBezTo>
                <a:cubicBezTo>
                  <a:pt x="2530" y="3021"/>
                  <a:pt x="1558" y="3772"/>
                  <a:pt x="1361" y="4775"/>
                </a:cubicBezTo>
                <a:cubicBezTo>
                  <a:pt x="1262" y="5285"/>
                  <a:pt x="1214" y="5323"/>
                  <a:pt x="628" y="5358"/>
                </a:cubicBezTo>
                <a:lnTo>
                  <a:pt x="0" y="5395"/>
                </a:lnTo>
                <a:lnTo>
                  <a:pt x="0" y="13497"/>
                </a:lnTo>
                <a:lnTo>
                  <a:pt x="0" y="21598"/>
                </a:lnTo>
                <a:lnTo>
                  <a:pt x="10801" y="21598"/>
                </a:lnTo>
                <a:lnTo>
                  <a:pt x="21600" y="21598"/>
                </a:lnTo>
                <a:lnTo>
                  <a:pt x="21600" y="13497"/>
                </a:lnTo>
                <a:lnTo>
                  <a:pt x="21600" y="5395"/>
                </a:lnTo>
                <a:lnTo>
                  <a:pt x="20975" y="5358"/>
                </a:lnTo>
                <a:cubicBezTo>
                  <a:pt x="20386" y="5323"/>
                  <a:pt x="20342" y="5285"/>
                  <a:pt x="20218" y="4737"/>
                </a:cubicBezTo>
                <a:cubicBezTo>
                  <a:pt x="20000" y="3776"/>
                  <a:pt x="19209" y="3149"/>
                  <a:pt x="17424" y="2522"/>
                </a:cubicBezTo>
                <a:cubicBezTo>
                  <a:pt x="16605" y="2234"/>
                  <a:pt x="16203" y="2012"/>
                  <a:pt x="16119" y="1804"/>
                </a:cubicBezTo>
                <a:cubicBezTo>
                  <a:pt x="15926" y="1320"/>
                  <a:pt x="14738" y="590"/>
                  <a:pt x="13644" y="285"/>
                </a:cubicBezTo>
                <a:cubicBezTo>
                  <a:pt x="12833" y="59"/>
                  <a:pt x="12290" y="3"/>
                  <a:pt x="10898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96" name="IMG_7199.jpeg" descr="IMG_7199.jpeg"/>
          <p:cNvPicPr>
            <a:picLocks noChangeAspect="1"/>
          </p:cNvPicPr>
          <p:nvPr/>
        </p:nvPicPr>
        <p:blipFill>
          <a:blip r:embed="rId6"/>
          <a:srcRect l="36476" t="52893" r="35731" b="2606"/>
          <a:stretch>
            <a:fillRect/>
          </a:stretch>
        </p:blipFill>
        <p:spPr>
          <a:xfrm>
            <a:off x="2160845" y="3868175"/>
            <a:ext cx="1823046" cy="2919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818" y="2"/>
                </a:moveTo>
                <a:cubicBezTo>
                  <a:pt x="9794" y="18"/>
                  <a:pt x="8749" y="165"/>
                  <a:pt x="7789" y="459"/>
                </a:cubicBezTo>
                <a:cubicBezTo>
                  <a:pt x="6631" y="815"/>
                  <a:pt x="5593" y="1523"/>
                  <a:pt x="5593" y="1958"/>
                </a:cubicBezTo>
                <a:cubicBezTo>
                  <a:pt x="5593" y="2055"/>
                  <a:pt x="5224" y="2238"/>
                  <a:pt x="4773" y="2365"/>
                </a:cubicBezTo>
                <a:cubicBezTo>
                  <a:pt x="2776" y="2928"/>
                  <a:pt x="1681" y="3724"/>
                  <a:pt x="1380" y="4833"/>
                </a:cubicBezTo>
                <a:cubicBezTo>
                  <a:pt x="1257" y="5287"/>
                  <a:pt x="1189" y="5336"/>
                  <a:pt x="623" y="5371"/>
                </a:cubicBezTo>
                <a:lnTo>
                  <a:pt x="0" y="5407"/>
                </a:lnTo>
                <a:lnTo>
                  <a:pt x="0" y="13487"/>
                </a:lnTo>
                <a:lnTo>
                  <a:pt x="0" y="21567"/>
                </a:lnTo>
                <a:lnTo>
                  <a:pt x="21600" y="21567"/>
                </a:lnTo>
                <a:lnTo>
                  <a:pt x="21600" y="13487"/>
                </a:lnTo>
                <a:lnTo>
                  <a:pt x="21600" y="5407"/>
                </a:lnTo>
                <a:lnTo>
                  <a:pt x="20972" y="5371"/>
                </a:lnTo>
                <a:cubicBezTo>
                  <a:pt x="20370" y="5335"/>
                  <a:pt x="20343" y="5308"/>
                  <a:pt x="20248" y="4720"/>
                </a:cubicBezTo>
                <a:cubicBezTo>
                  <a:pt x="20107" y="3848"/>
                  <a:pt x="19417" y="3265"/>
                  <a:pt x="17855" y="2697"/>
                </a:cubicBezTo>
                <a:cubicBezTo>
                  <a:pt x="16804" y="2314"/>
                  <a:pt x="16470" y="2114"/>
                  <a:pt x="16087" y="1642"/>
                </a:cubicBezTo>
                <a:cubicBezTo>
                  <a:pt x="15214" y="569"/>
                  <a:pt x="13070" y="-33"/>
                  <a:pt x="10818" y="2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97" name="صورة" descr="صورة"/>
          <p:cNvPicPr>
            <a:picLocks noChangeAspect="1"/>
          </p:cNvPicPr>
          <p:nvPr/>
        </p:nvPicPr>
        <p:blipFill>
          <a:blip r:embed="rId4"/>
          <a:srcRect l="50080" t="18331" b="65658"/>
          <a:stretch>
            <a:fillRect/>
          </a:stretch>
        </p:blipFill>
        <p:spPr>
          <a:xfrm rot="16200000">
            <a:off x="7578981" y="7621171"/>
            <a:ext cx="3316718" cy="1733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صورة" descr="صورة"/>
          <p:cNvPicPr>
            <a:picLocks noChangeAspect="1"/>
          </p:cNvPicPr>
          <p:nvPr/>
        </p:nvPicPr>
        <p:blipFill>
          <a:blip r:embed="rId4"/>
          <a:srcRect t="83629" r="50557"/>
          <a:stretch>
            <a:fillRect/>
          </a:stretch>
        </p:blipFill>
        <p:spPr>
          <a:xfrm rot="16200000">
            <a:off x="5628029" y="7631297"/>
            <a:ext cx="3175324" cy="171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صورة" descr="صورة"/>
          <p:cNvPicPr>
            <a:picLocks noChangeAspect="1"/>
          </p:cNvPicPr>
          <p:nvPr/>
        </p:nvPicPr>
        <p:blipFill>
          <a:blip r:embed="rId4"/>
          <a:srcRect t="50403" r="50557" b="32945"/>
          <a:stretch>
            <a:fillRect/>
          </a:stretch>
        </p:blipFill>
        <p:spPr>
          <a:xfrm rot="16200000">
            <a:off x="1401753" y="7653824"/>
            <a:ext cx="3341147" cy="183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صورة" descr="صورة"/>
          <p:cNvPicPr>
            <a:picLocks noChangeAspect="1"/>
          </p:cNvPicPr>
          <p:nvPr/>
        </p:nvPicPr>
        <p:blipFill>
          <a:blip r:embed="rId4"/>
          <a:srcRect l="50875" t="51021" r="795" b="32620"/>
          <a:stretch>
            <a:fillRect/>
          </a:stretch>
        </p:blipFill>
        <p:spPr>
          <a:xfrm rot="16200000">
            <a:off x="-613665" y="7615570"/>
            <a:ext cx="3190678" cy="1760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الصوت" descr="الصوت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028" y="1840446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" fill="hold"/>
                                        <p:tgtEl>
                                          <p:spTgt spid="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2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5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1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4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1895 -0.105118 0.003790 -0.210235 0.003980 -0.314005 C 0.004169 -0.417776 0.002653 -0.520198 0.002464 -0.599373 C 0.002274 -0.678548 0.003411 -0.734476 0.004548 -0.790404" pathEditMode="relative">
                                      <p:cBhvr>
                                        <p:cTn id="28" dur="14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301"/>
                </p:tgtEl>
              </p:cMediaNode>
            </p:audio>
          </p:childTnLst>
        </p:cTn>
      </p:par>
    </p:tnLst>
    <p:bldLst>
      <p:bldP spid="290" grpId="0" animBg="1" advAuto="0"/>
      <p:bldP spid="291" grpId="0" animBg="1" advAuto="0"/>
      <p:bldP spid="293" grpId="0" animBg="1" advAuto="0"/>
      <p:bldP spid="294" grpId="0" animBg="1" advAuto="0"/>
      <p:bldP spid="295" grpId="0" animBg="1" advAuto="0"/>
      <p:bldP spid="29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G_7213.mp4" descr="IMG_721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100" y="-268592"/>
            <a:ext cx="4159792" cy="7395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7213.mp4" descr="IMG_721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2848" y="-268592"/>
            <a:ext cx="4159792" cy="7395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7213.mp4" descr="IMG_721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9163" y="-268592"/>
            <a:ext cx="4159792" cy="73951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" name="تجميع"/>
          <p:cNvGrpSpPr/>
          <p:nvPr/>
        </p:nvGrpSpPr>
        <p:grpSpPr>
          <a:xfrm>
            <a:off x="203942" y="181732"/>
            <a:ext cx="11784117" cy="6494537"/>
            <a:chOff x="0" y="0"/>
            <a:chExt cx="23568232" cy="12989073"/>
          </a:xfrm>
        </p:grpSpPr>
        <p:sp>
          <p:nvSpPr>
            <p:cNvPr id="306" name="مستطيل مستدير الزوايا"/>
            <p:cNvSpPr/>
            <p:nvPr/>
          </p:nvSpPr>
          <p:spPr>
            <a:xfrm>
              <a:off x="0" y="0"/>
              <a:ext cx="23568233" cy="12989074"/>
            </a:xfrm>
            <a:prstGeom prst="roundRect">
              <a:avLst>
                <a:gd name="adj" fmla="val 9149"/>
              </a:avLst>
            </a:prstGeom>
            <a:noFill/>
            <a:ln w="254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  <p:sp>
          <p:nvSpPr>
            <p:cNvPr id="307" name="مستطيل مستدير الزوايا"/>
            <p:cNvSpPr/>
            <p:nvPr/>
          </p:nvSpPr>
          <p:spPr>
            <a:xfrm>
              <a:off x="415521" y="295304"/>
              <a:ext cx="22737190" cy="12398466"/>
            </a:xfrm>
            <a:prstGeom prst="roundRect">
              <a:avLst>
                <a:gd name="adj" fmla="val 13075"/>
              </a:avLst>
            </a:prstGeom>
            <a:noFill/>
            <a:ln w="381000" cap="rnd">
              <a:solidFill>
                <a:srgbClr val="FFAB01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</p:grpSp>
      <p:sp>
        <p:nvSpPr>
          <p:cNvPr id="309" name="دائرة"/>
          <p:cNvSpPr/>
          <p:nvPr/>
        </p:nvSpPr>
        <p:spPr>
          <a:xfrm>
            <a:off x="613500" y="377889"/>
            <a:ext cx="3118313" cy="31183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000000"/>
              </a:solidFill>
              <a:latin typeface="Proxima Nova Extrabold"/>
              <a:sym typeface="Proxima Nova Extrabold"/>
            </a:endParaRPr>
          </a:p>
        </p:txBody>
      </p:sp>
      <p:sp>
        <p:nvSpPr>
          <p:cNvPr id="310" name="السؤال"/>
          <p:cNvSpPr/>
          <p:nvPr/>
        </p:nvSpPr>
        <p:spPr>
          <a:xfrm>
            <a:off x="3306611" y="1017909"/>
            <a:ext cx="7668195" cy="1664045"/>
          </a:xfrm>
          <a:prstGeom prst="roundRect">
            <a:avLst>
              <a:gd name="adj" fmla="val 5724"/>
            </a:avLst>
          </a:prstGeom>
          <a:solidFill>
            <a:srgbClr val="FFFFFF">
              <a:alpha val="61224"/>
            </a:srgbClr>
          </a:solidFill>
          <a:ln w="76200">
            <a:solidFill>
              <a:srgbClr val="FFFFFF">
                <a:alpha val="61224"/>
              </a:srgbClr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012</a:t>
            </a:r>
            <a:r>
              <a:rPr lang="en-US" sz="4000" kern="0" dirty="0">
                <a:solidFill>
                  <a:srgbClr val="000000"/>
                </a:solidFill>
              </a:rPr>
              <a:t>,</a:t>
            </a:r>
            <a:r>
              <a:rPr lang="ar-KW" sz="4000" kern="0" dirty="0">
                <a:solidFill>
                  <a:srgbClr val="000000"/>
                </a:solidFill>
              </a:rPr>
              <a:t>0 × 100 =</a:t>
            </a:r>
            <a:endParaRPr sz="4000" kern="0" dirty="0">
              <a:solidFill>
                <a:srgbClr val="000000"/>
              </a:solidFill>
            </a:endParaRPr>
          </a:p>
        </p:txBody>
      </p:sp>
      <p:pic>
        <p:nvPicPr>
          <p:cNvPr id="311" name="IMG_7250.jpeg" descr="IMG_7250.jpeg"/>
          <p:cNvPicPr>
            <a:picLocks noChangeAspect="1"/>
          </p:cNvPicPr>
          <p:nvPr/>
        </p:nvPicPr>
        <p:blipFill>
          <a:blip r:embed="rId5"/>
          <a:srcRect l="3743" t="15163" r="74483" b="68897"/>
          <a:stretch>
            <a:fillRect/>
          </a:stretch>
        </p:blipFill>
        <p:spPr>
          <a:xfrm>
            <a:off x="1046821" y="897927"/>
            <a:ext cx="2251575" cy="2078304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بيضاوي"/>
          <p:cNvSpPr/>
          <p:nvPr/>
        </p:nvSpPr>
        <p:spPr>
          <a:xfrm>
            <a:off x="769246" y="727138"/>
            <a:ext cx="2708332" cy="2511133"/>
          </a:xfrm>
          <a:prstGeom prst="ellipse">
            <a:avLst/>
          </a:prstGeom>
          <a:ln w="787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FFFFFF"/>
              </a:solidFill>
              <a:latin typeface="Proxima Nova Extrabold"/>
              <a:sym typeface="Proxima Nova Extrabold"/>
            </a:endParaRPr>
          </a:p>
        </p:txBody>
      </p:sp>
      <p:sp>
        <p:nvSpPr>
          <p:cNvPr id="313" name="إجابة صحيحة">
            <a:hlinkClick r:id="rId6" action="ppaction://hlinksldjump"/>
          </p:cNvPr>
          <p:cNvSpPr/>
          <p:nvPr/>
        </p:nvSpPr>
        <p:spPr>
          <a:xfrm>
            <a:off x="4825116" y="4722176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1</a:t>
            </a:r>
            <a:r>
              <a:rPr lang="en-US" sz="4000" kern="0" dirty="0">
                <a:solidFill>
                  <a:srgbClr val="000000"/>
                </a:solidFill>
              </a:rPr>
              <a:t>,</a:t>
            </a:r>
            <a:r>
              <a:rPr lang="ar-KW" sz="4000" kern="0" dirty="0">
                <a:solidFill>
                  <a:srgbClr val="000000"/>
                </a:solidFill>
              </a:rPr>
              <a:t>2</a:t>
            </a:r>
            <a:endParaRPr sz="4000" kern="0" dirty="0">
              <a:solidFill>
                <a:srgbClr val="000000"/>
              </a:solidFill>
            </a:endParaRPr>
          </a:p>
        </p:txBody>
      </p:sp>
      <p:sp>
        <p:nvSpPr>
          <p:cNvPr id="314" name="إجابة خاطئة"/>
          <p:cNvSpPr/>
          <p:nvPr/>
        </p:nvSpPr>
        <p:spPr>
          <a:xfrm>
            <a:off x="4825116" y="3239679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12</a:t>
            </a:r>
            <a:endParaRPr sz="40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3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303"/>
                </p:tgtEl>
              </p:cMediaNode>
            </p:video>
            <p:seq concurrent="1" prevAc="none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304"/>
                </p:tgtEl>
              </p:cMediaNode>
            </p:video>
            <p:seq concurrent="1" prevAc="none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305"/>
                </p:tgtEl>
              </p:cMediaNode>
            </p:video>
            <p:seq concurrent="1" prevAc="none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</p:childTnLst>
        </p:cTn>
      </p:par>
    </p:tnLst>
    <p:bldLst>
      <p:bldP spid="310" grpId="0" build="p" bldLvl="5" animBg="1" advAuto="0"/>
      <p:bldP spid="313" grpId="0" build="p" bldLvl="5" animBg="1" advAuto="0"/>
      <p:bldP spid="314" grpId="0" build="p" bldLvl="5" animBg="1" advAuto="0"/>
      <p:bldP spid="314" grpI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صورة" descr="صورة"/>
          <p:cNvPicPr>
            <a:picLocks noChangeAspect="1"/>
          </p:cNvPicPr>
          <p:nvPr/>
        </p:nvPicPr>
        <p:blipFill>
          <a:blip r:embed="rId4"/>
          <a:srcRect t="50403" r="50557" b="32945"/>
          <a:stretch>
            <a:fillRect/>
          </a:stretch>
        </p:blipFill>
        <p:spPr>
          <a:xfrm rot="16200000">
            <a:off x="1401753" y="7653824"/>
            <a:ext cx="3341147" cy="183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-906364" y="-307896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3658757" y="-151227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8266606" y="19685"/>
            <a:ext cx="4660074" cy="164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صورة" descr="صورة"/>
          <p:cNvPicPr>
            <a:picLocks noChangeAspect="1"/>
          </p:cNvPicPr>
          <p:nvPr/>
        </p:nvPicPr>
        <p:blipFill>
          <a:blip r:embed="rId4"/>
          <a:srcRect l="50080" t="83781" b="766"/>
          <a:stretch>
            <a:fillRect/>
          </a:stretch>
        </p:blipFill>
        <p:spPr>
          <a:xfrm rot="16200000">
            <a:off x="9525026" y="7639662"/>
            <a:ext cx="3363272" cy="169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7199.jpeg" descr="IMG_7199.jpeg"/>
          <p:cNvPicPr>
            <a:picLocks noChangeAspect="1"/>
          </p:cNvPicPr>
          <p:nvPr/>
        </p:nvPicPr>
        <p:blipFill>
          <a:blip r:embed="rId6"/>
          <a:srcRect l="36477" t="2991" r="35732" b="52356"/>
          <a:stretch>
            <a:fillRect/>
          </a:stretch>
        </p:blipFill>
        <p:spPr>
          <a:xfrm>
            <a:off x="8311176" y="3896081"/>
            <a:ext cx="1778993" cy="28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10823" y="3"/>
                </a:moveTo>
                <a:cubicBezTo>
                  <a:pt x="8645" y="47"/>
                  <a:pt x="6474" y="680"/>
                  <a:pt x="5744" y="1615"/>
                </a:cubicBezTo>
                <a:cubicBezTo>
                  <a:pt x="5405" y="2049"/>
                  <a:pt x="5075" y="2245"/>
                  <a:pt x="4151" y="2567"/>
                </a:cubicBezTo>
                <a:cubicBezTo>
                  <a:pt x="2325" y="3204"/>
                  <a:pt x="1603" y="3779"/>
                  <a:pt x="1376" y="4777"/>
                </a:cubicBezTo>
                <a:cubicBezTo>
                  <a:pt x="1257" y="5297"/>
                  <a:pt x="1209" y="5334"/>
                  <a:pt x="624" y="5369"/>
                </a:cubicBezTo>
                <a:lnTo>
                  <a:pt x="0" y="5407"/>
                </a:lnTo>
                <a:lnTo>
                  <a:pt x="0" y="13497"/>
                </a:lnTo>
                <a:lnTo>
                  <a:pt x="0" y="21588"/>
                </a:lnTo>
                <a:lnTo>
                  <a:pt x="10799" y="21588"/>
                </a:lnTo>
                <a:lnTo>
                  <a:pt x="21600" y="21588"/>
                </a:lnTo>
                <a:lnTo>
                  <a:pt x="21600" y="13497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0" y="5333"/>
                  <a:pt x="20344" y="5311"/>
                  <a:pt x="20287" y="4749"/>
                </a:cubicBezTo>
                <a:cubicBezTo>
                  <a:pt x="20205" y="3946"/>
                  <a:pt x="19520" y="3322"/>
                  <a:pt x="18090" y="2747"/>
                </a:cubicBezTo>
                <a:cubicBezTo>
                  <a:pt x="17441" y="2486"/>
                  <a:pt x="16833" y="2273"/>
                  <a:pt x="16738" y="2273"/>
                </a:cubicBezTo>
                <a:cubicBezTo>
                  <a:pt x="16643" y="2273"/>
                  <a:pt x="16432" y="2071"/>
                  <a:pt x="16268" y="1824"/>
                </a:cubicBezTo>
                <a:cubicBezTo>
                  <a:pt x="15718" y="991"/>
                  <a:pt x="14746" y="505"/>
                  <a:pt x="12950" y="166"/>
                </a:cubicBezTo>
                <a:cubicBezTo>
                  <a:pt x="12277" y="39"/>
                  <a:pt x="11549" y="-12"/>
                  <a:pt x="10823" y="3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22" name="IMG_7199.jpeg" descr="IMG_7199.jpeg"/>
          <p:cNvPicPr>
            <a:picLocks noChangeAspect="1"/>
          </p:cNvPicPr>
          <p:nvPr/>
        </p:nvPicPr>
        <p:blipFill>
          <a:blip r:embed="rId6"/>
          <a:srcRect l="5458" t="52853" r="66746" b="2606"/>
          <a:stretch>
            <a:fillRect/>
          </a:stretch>
        </p:blipFill>
        <p:spPr>
          <a:xfrm>
            <a:off x="19607" y="3864462"/>
            <a:ext cx="1823245" cy="292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10936" y="0"/>
                </a:moveTo>
                <a:cubicBezTo>
                  <a:pt x="8656" y="-19"/>
                  <a:pt x="6454" y="573"/>
                  <a:pt x="5642" y="1594"/>
                </a:cubicBezTo>
                <a:cubicBezTo>
                  <a:pt x="5278" y="2051"/>
                  <a:pt x="4986" y="2230"/>
                  <a:pt x="4185" y="2479"/>
                </a:cubicBezTo>
                <a:cubicBezTo>
                  <a:pt x="2355" y="3049"/>
                  <a:pt x="1418" y="3773"/>
                  <a:pt x="1185" y="4798"/>
                </a:cubicBezTo>
                <a:cubicBezTo>
                  <a:pt x="1073" y="5288"/>
                  <a:pt x="998" y="5355"/>
                  <a:pt x="529" y="5389"/>
                </a:cubicBezTo>
                <a:lnTo>
                  <a:pt x="0" y="5427"/>
                </a:lnTo>
                <a:lnTo>
                  <a:pt x="0" y="13505"/>
                </a:lnTo>
                <a:lnTo>
                  <a:pt x="0" y="21581"/>
                </a:lnTo>
                <a:lnTo>
                  <a:pt x="21501" y="21581"/>
                </a:lnTo>
                <a:lnTo>
                  <a:pt x="21551" y="13503"/>
                </a:lnTo>
                <a:lnTo>
                  <a:pt x="21600" y="5425"/>
                </a:lnTo>
                <a:lnTo>
                  <a:pt x="20972" y="5389"/>
                </a:lnTo>
                <a:cubicBezTo>
                  <a:pt x="20384" y="5353"/>
                  <a:pt x="20339" y="5316"/>
                  <a:pt x="20239" y="4810"/>
                </a:cubicBezTo>
                <a:cubicBezTo>
                  <a:pt x="20180" y="4512"/>
                  <a:pt x="19961" y="4069"/>
                  <a:pt x="19755" y="3826"/>
                </a:cubicBezTo>
                <a:cubicBezTo>
                  <a:pt x="19345" y="3343"/>
                  <a:pt x="17931" y="2612"/>
                  <a:pt x="16870" y="2335"/>
                </a:cubicBezTo>
                <a:cubicBezTo>
                  <a:pt x="16448" y="2225"/>
                  <a:pt x="16198" y="2078"/>
                  <a:pt x="16198" y="1940"/>
                </a:cubicBezTo>
                <a:cubicBezTo>
                  <a:pt x="16198" y="1502"/>
                  <a:pt x="15103" y="756"/>
                  <a:pt x="13971" y="422"/>
                </a:cubicBezTo>
                <a:cubicBezTo>
                  <a:pt x="13025" y="143"/>
                  <a:pt x="11973" y="9"/>
                  <a:pt x="10936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23" name="يا ترى شنو العيدية 🤩"/>
          <p:cNvSpPr txBox="1"/>
          <p:nvPr/>
        </p:nvSpPr>
        <p:spPr>
          <a:xfrm>
            <a:off x="3492133" y="521506"/>
            <a:ext cx="4993355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584200">
              <a:defRPr sz="10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sz="5000" kern="0">
                <a:solidFill>
                  <a:srgbClr val="000000"/>
                </a:solidFill>
              </a:rPr>
              <a:t>يا ترى شنو العيدية 🤩</a:t>
            </a:r>
          </a:p>
        </p:txBody>
      </p:sp>
      <p:pic>
        <p:nvPicPr>
          <p:cNvPr id="324" name="IMG_7199.jpeg" descr="IMG_7199.jpeg"/>
          <p:cNvPicPr>
            <a:picLocks noChangeAspect="1"/>
          </p:cNvPicPr>
          <p:nvPr/>
        </p:nvPicPr>
        <p:blipFill>
          <a:blip r:embed="rId6"/>
          <a:srcRect l="69477" t="2995" r="2728" b="52356"/>
          <a:stretch>
            <a:fillRect/>
          </a:stretch>
        </p:blipFill>
        <p:spPr>
          <a:xfrm>
            <a:off x="10317084" y="3896233"/>
            <a:ext cx="1779191" cy="2858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718" y="0"/>
                </a:moveTo>
                <a:cubicBezTo>
                  <a:pt x="8371" y="12"/>
                  <a:pt x="6260" y="695"/>
                  <a:pt x="5510" y="1813"/>
                </a:cubicBezTo>
                <a:cubicBezTo>
                  <a:pt x="5338" y="2068"/>
                  <a:pt x="5030" y="2290"/>
                  <a:pt x="4777" y="2339"/>
                </a:cubicBezTo>
                <a:cubicBezTo>
                  <a:pt x="3880" y="2514"/>
                  <a:pt x="2356" y="3222"/>
                  <a:pt x="1910" y="3669"/>
                </a:cubicBezTo>
                <a:cubicBezTo>
                  <a:pt x="1657" y="3924"/>
                  <a:pt x="1405" y="4402"/>
                  <a:pt x="1352" y="4732"/>
                </a:cubicBezTo>
                <a:cubicBezTo>
                  <a:pt x="1258" y="5307"/>
                  <a:pt x="1229" y="5333"/>
                  <a:pt x="629" y="5369"/>
                </a:cubicBezTo>
                <a:lnTo>
                  <a:pt x="0" y="5407"/>
                </a:lnTo>
                <a:lnTo>
                  <a:pt x="0" y="13501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501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7" y="5334"/>
                  <a:pt x="20341" y="5303"/>
                  <a:pt x="20227" y="4732"/>
                </a:cubicBezTo>
                <a:cubicBezTo>
                  <a:pt x="20161" y="4402"/>
                  <a:pt x="19910" y="3926"/>
                  <a:pt x="19670" y="3675"/>
                </a:cubicBezTo>
                <a:cubicBezTo>
                  <a:pt x="19282" y="3268"/>
                  <a:pt x="17825" y="2569"/>
                  <a:pt x="16931" y="2360"/>
                </a:cubicBezTo>
                <a:cubicBezTo>
                  <a:pt x="16750" y="2318"/>
                  <a:pt x="16382" y="2013"/>
                  <a:pt x="16114" y="1684"/>
                </a:cubicBezTo>
                <a:cubicBezTo>
                  <a:pt x="15511" y="942"/>
                  <a:pt x="14633" y="515"/>
                  <a:pt x="13103" y="219"/>
                </a:cubicBezTo>
                <a:cubicBezTo>
                  <a:pt x="12309" y="65"/>
                  <a:pt x="11501" y="-4"/>
                  <a:pt x="10718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25" name="IMG_7199.jpeg" descr="IMG_7199.jpeg"/>
          <p:cNvPicPr>
            <a:picLocks noChangeAspect="1"/>
          </p:cNvPicPr>
          <p:nvPr/>
        </p:nvPicPr>
        <p:blipFill>
          <a:blip r:embed="rId6"/>
          <a:srcRect l="5377" t="3070" r="66745" b="52356"/>
          <a:stretch>
            <a:fillRect/>
          </a:stretch>
        </p:blipFill>
        <p:spPr>
          <a:xfrm>
            <a:off x="6299557" y="3898637"/>
            <a:ext cx="1784579" cy="28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3" extrusionOk="0">
                <a:moveTo>
                  <a:pt x="10996" y="1"/>
                </a:moveTo>
                <a:cubicBezTo>
                  <a:pt x="8578" y="-37"/>
                  <a:pt x="6075" y="762"/>
                  <a:pt x="5553" y="1837"/>
                </a:cubicBezTo>
                <a:cubicBezTo>
                  <a:pt x="5480" y="1988"/>
                  <a:pt x="4964" y="2260"/>
                  <a:pt x="4331" y="2480"/>
                </a:cubicBezTo>
                <a:cubicBezTo>
                  <a:pt x="3728" y="2690"/>
                  <a:pt x="2910" y="3055"/>
                  <a:pt x="2516" y="3291"/>
                </a:cubicBezTo>
                <a:cubicBezTo>
                  <a:pt x="1797" y="3722"/>
                  <a:pt x="1138" y="4656"/>
                  <a:pt x="1253" y="5079"/>
                </a:cubicBezTo>
                <a:cubicBezTo>
                  <a:pt x="1299" y="5246"/>
                  <a:pt x="1170" y="5306"/>
                  <a:pt x="701" y="5334"/>
                </a:cubicBezTo>
                <a:lnTo>
                  <a:pt x="89" y="5371"/>
                </a:lnTo>
                <a:lnTo>
                  <a:pt x="26" y="6594"/>
                </a:lnTo>
                <a:cubicBezTo>
                  <a:pt x="-7" y="7266"/>
                  <a:pt x="-9" y="10910"/>
                  <a:pt x="19" y="14690"/>
                </a:cubicBezTo>
                <a:lnTo>
                  <a:pt x="70" y="21563"/>
                </a:lnTo>
                <a:lnTo>
                  <a:pt x="10830" y="21563"/>
                </a:lnTo>
                <a:lnTo>
                  <a:pt x="21591" y="21563"/>
                </a:lnTo>
                <a:lnTo>
                  <a:pt x="21541" y="13490"/>
                </a:lnTo>
                <a:lnTo>
                  <a:pt x="21493" y="5419"/>
                </a:lnTo>
                <a:lnTo>
                  <a:pt x="20928" y="5358"/>
                </a:lnTo>
                <a:cubicBezTo>
                  <a:pt x="20434" y="5304"/>
                  <a:pt x="20341" y="5225"/>
                  <a:pt x="20150" y="4695"/>
                </a:cubicBezTo>
                <a:cubicBezTo>
                  <a:pt x="19763" y="3619"/>
                  <a:pt x="19255" y="3265"/>
                  <a:pt x="16734" y="2311"/>
                </a:cubicBezTo>
                <a:cubicBezTo>
                  <a:pt x="16443" y="2201"/>
                  <a:pt x="16206" y="2038"/>
                  <a:pt x="16206" y="1951"/>
                </a:cubicBezTo>
                <a:cubicBezTo>
                  <a:pt x="16206" y="1863"/>
                  <a:pt x="15948" y="1568"/>
                  <a:pt x="15632" y="1295"/>
                </a:cubicBezTo>
                <a:cubicBezTo>
                  <a:pt x="14947" y="705"/>
                  <a:pt x="13675" y="273"/>
                  <a:pt x="12021" y="70"/>
                </a:cubicBezTo>
                <a:cubicBezTo>
                  <a:pt x="11685" y="29"/>
                  <a:pt x="11341" y="7"/>
                  <a:pt x="10996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26" name="IMG_7199.jpeg" descr="IMG_7199.jpeg"/>
          <p:cNvPicPr>
            <a:picLocks noChangeAspect="1"/>
          </p:cNvPicPr>
          <p:nvPr/>
        </p:nvPicPr>
        <p:blipFill>
          <a:blip r:embed="rId6"/>
          <a:srcRect l="69478" t="52990" r="2730" b="2730"/>
          <a:stretch>
            <a:fillRect/>
          </a:stretch>
        </p:blipFill>
        <p:spPr>
          <a:xfrm>
            <a:off x="4249595" y="3868102"/>
            <a:ext cx="1823046" cy="290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98" y="1"/>
                </a:moveTo>
                <a:cubicBezTo>
                  <a:pt x="9397" y="-2"/>
                  <a:pt x="9006" y="43"/>
                  <a:pt x="8006" y="336"/>
                </a:cubicBezTo>
                <a:cubicBezTo>
                  <a:pt x="6602" y="745"/>
                  <a:pt x="6135" y="1008"/>
                  <a:pt x="5678" y="1644"/>
                </a:cubicBezTo>
                <a:cubicBezTo>
                  <a:pt x="5417" y="2008"/>
                  <a:pt x="5097" y="2205"/>
                  <a:pt x="4408" y="2423"/>
                </a:cubicBezTo>
                <a:cubicBezTo>
                  <a:pt x="2530" y="3021"/>
                  <a:pt x="1558" y="3772"/>
                  <a:pt x="1361" y="4775"/>
                </a:cubicBezTo>
                <a:cubicBezTo>
                  <a:pt x="1262" y="5285"/>
                  <a:pt x="1214" y="5323"/>
                  <a:pt x="628" y="5358"/>
                </a:cubicBezTo>
                <a:lnTo>
                  <a:pt x="0" y="5395"/>
                </a:lnTo>
                <a:lnTo>
                  <a:pt x="0" y="13497"/>
                </a:lnTo>
                <a:lnTo>
                  <a:pt x="0" y="21598"/>
                </a:lnTo>
                <a:lnTo>
                  <a:pt x="10801" y="21598"/>
                </a:lnTo>
                <a:lnTo>
                  <a:pt x="21600" y="21598"/>
                </a:lnTo>
                <a:lnTo>
                  <a:pt x="21600" y="13497"/>
                </a:lnTo>
                <a:lnTo>
                  <a:pt x="21600" y="5395"/>
                </a:lnTo>
                <a:lnTo>
                  <a:pt x="20975" y="5358"/>
                </a:lnTo>
                <a:cubicBezTo>
                  <a:pt x="20386" y="5323"/>
                  <a:pt x="20342" y="5285"/>
                  <a:pt x="20218" y="4737"/>
                </a:cubicBezTo>
                <a:cubicBezTo>
                  <a:pt x="20000" y="3776"/>
                  <a:pt x="19209" y="3149"/>
                  <a:pt x="17424" y="2522"/>
                </a:cubicBezTo>
                <a:cubicBezTo>
                  <a:pt x="16605" y="2234"/>
                  <a:pt x="16203" y="2012"/>
                  <a:pt x="16119" y="1804"/>
                </a:cubicBezTo>
                <a:cubicBezTo>
                  <a:pt x="15926" y="1320"/>
                  <a:pt x="14738" y="590"/>
                  <a:pt x="13644" y="285"/>
                </a:cubicBezTo>
                <a:cubicBezTo>
                  <a:pt x="12833" y="59"/>
                  <a:pt x="12290" y="3"/>
                  <a:pt x="10898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27" name="IMG_7199.jpeg" descr="IMG_7199.jpeg"/>
          <p:cNvPicPr>
            <a:picLocks noChangeAspect="1"/>
          </p:cNvPicPr>
          <p:nvPr/>
        </p:nvPicPr>
        <p:blipFill>
          <a:blip r:embed="rId6"/>
          <a:srcRect l="36476" t="52893" r="35731" b="2606"/>
          <a:stretch>
            <a:fillRect/>
          </a:stretch>
        </p:blipFill>
        <p:spPr>
          <a:xfrm>
            <a:off x="2160845" y="3868175"/>
            <a:ext cx="1823046" cy="2919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818" y="2"/>
                </a:moveTo>
                <a:cubicBezTo>
                  <a:pt x="9794" y="18"/>
                  <a:pt x="8749" y="165"/>
                  <a:pt x="7789" y="459"/>
                </a:cubicBezTo>
                <a:cubicBezTo>
                  <a:pt x="6631" y="815"/>
                  <a:pt x="5593" y="1523"/>
                  <a:pt x="5593" y="1958"/>
                </a:cubicBezTo>
                <a:cubicBezTo>
                  <a:pt x="5593" y="2055"/>
                  <a:pt x="5224" y="2238"/>
                  <a:pt x="4773" y="2365"/>
                </a:cubicBezTo>
                <a:cubicBezTo>
                  <a:pt x="2776" y="2928"/>
                  <a:pt x="1681" y="3724"/>
                  <a:pt x="1380" y="4833"/>
                </a:cubicBezTo>
                <a:cubicBezTo>
                  <a:pt x="1257" y="5287"/>
                  <a:pt x="1189" y="5336"/>
                  <a:pt x="623" y="5371"/>
                </a:cubicBezTo>
                <a:lnTo>
                  <a:pt x="0" y="5407"/>
                </a:lnTo>
                <a:lnTo>
                  <a:pt x="0" y="13487"/>
                </a:lnTo>
                <a:lnTo>
                  <a:pt x="0" y="21567"/>
                </a:lnTo>
                <a:lnTo>
                  <a:pt x="21600" y="21567"/>
                </a:lnTo>
                <a:lnTo>
                  <a:pt x="21600" y="13487"/>
                </a:lnTo>
                <a:lnTo>
                  <a:pt x="21600" y="5407"/>
                </a:lnTo>
                <a:lnTo>
                  <a:pt x="20972" y="5371"/>
                </a:lnTo>
                <a:cubicBezTo>
                  <a:pt x="20370" y="5335"/>
                  <a:pt x="20343" y="5308"/>
                  <a:pt x="20248" y="4720"/>
                </a:cubicBezTo>
                <a:cubicBezTo>
                  <a:pt x="20107" y="3848"/>
                  <a:pt x="19417" y="3265"/>
                  <a:pt x="17855" y="2697"/>
                </a:cubicBezTo>
                <a:cubicBezTo>
                  <a:pt x="16804" y="2314"/>
                  <a:pt x="16470" y="2114"/>
                  <a:pt x="16087" y="1642"/>
                </a:cubicBezTo>
                <a:cubicBezTo>
                  <a:pt x="15214" y="569"/>
                  <a:pt x="13070" y="-33"/>
                  <a:pt x="10818" y="2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28" name="صورة" descr="صورة"/>
          <p:cNvPicPr>
            <a:picLocks noChangeAspect="1"/>
          </p:cNvPicPr>
          <p:nvPr/>
        </p:nvPicPr>
        <p:blipFill>
          <a:blip r:embed="rId4"/>
          <a:srcRect l="50080" t="18331" b="65658"/>
          <a:stretch>
            <a:fillRect/>
          </a:stretch>
        </p:blipFill>
        <p:spPr>
          <a:xfrm rot="16200000">
            <a:off x="7578981" y="7621171"/>
            <a:ext cx="3316718" cy="1733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صورة" descr="صورة"/>
          <p:cNvPicPr>
            <a:picLocks noChangeAspect="1"/>
          </p:cNvPicPr>
          <p:nvPr/>
        </p:nvPicPr>
        <p:blipFill>
          <a:blip r:embed="rId4"/>
          <a:srcRect t="83629" r="50557"/>
          <a:stretch>
            <a:fillRect/>
          </a:stretch>
        </p:blipFill>
        <p:spPr>
          <a:xfrm rot="16200000">
            <a:off x="5628029" y="7631297"/>
            <a:ext cx="3175324" cy="171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صورة" descr="صورة"/>
          <p:cNvPicPr>
            <a:picLocks noChangeAspect="1"/>
          </p:cNvPicPr>
          <p:nvPr/>
        </p:nvPicPr>
        <p:blipFill>
          <a:blip r:embed="rId4"/>
          <a:srcRect t="17598" r="50557" b="65960"/>
          <a:stretch>
            <a:fillRect/>
          </a:stretch>
        </p:blipFill>
        <p:spPr>
          <a:xfrm rot="16200000">
            <a:off x="3511416" y="7671920"/>
            <a:ext cx="3369309" cy="1826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صورة" descr="صورة"/>
          <p:cNvPicPr>
            <a:picLocks noChangeAspect="1"/>
          </p:cNvPicPr>
          <p:nvPr/>
        </p:nvPicPr>
        <p:blipFill>
          <a:blip r:embed="rId4"/>
          <a:srcRect l="50875" t="51021" r="795" b="32620"/>
          <a:stretch>
            <a:fillRect/>
          </a:stretch>
        </p:blipFill>
        <p:spPr>
          <a:xfrm rot="16200000">
            <a:off x="-613665" y="7615570"/>
            <a:ext cx="3190678" cy="1760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الصوت" descr="الصوت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028" y="1840446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9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2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5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1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1895 -0.105118 0.003790 -0.210235 0.003980 -0.314005 C 0.004169 -0.417776 0.002653 -0.520198 0.002464 -0.599373 C 0.002274 -0.678548 0.003411 -0.734476 0.004548 -0.790404" pathEditMode="relative">
                                      <p:cBhvr>
                                        <p:cTn id="28" dur="14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332"/>
                </p:tgtEl>
              </p:cMediaNode>
            </p:audio>
          </p:childTnLst>
        </p:cTn>
      </p:par>
    </p:tnLst>
    <p:bldLst>
      <p:bldP spid="321" grpId="0" animBg="1" advAuto="0"/>
      <p:bldP spid="322" grpId="0" animBg="1" advAuto="0"/>
      <p:bldP spid="324" grpId="0" animBg="1" advAuto="0"/>
      <p:bldP spid="325" grpId="0" animBg="1" advAuto="0"/>
      <p:bldP spid="326" grpId="0" animBg="1" advAuto="0"/>
      <p:bldP spid="327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5410480741364926756.mp4" descr="541048074136492675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2012" y="-314636"/>
            <a:ext cx="4211592" cy="748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5410480741364926756.mp4" descr="541048074136492675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448" y="-314636"/>
            <a:ext cx="4211592" cy="7487272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دائرة"/>
          <p:cNvSpPr/>
          <p:nvPr/>
        </p:nvSpPr>
        <p:spPr>
          <a:xfrm>
            <a:off x="613500" y="377889"/>
            <a:ext cx="3118313" cy="31183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000000"/>
              </a:solidFill>
              <a:latin typeface="Proxima Nova Extrabold"/>
              <a:sym typeface="Proxima Nova Extrabold"/>
            </a:endParaRPr>
          </a:p>
        </p:txBody>
      </p:sp>
      <p:pic>
        <p:nvPicPr>
          <p:cNvPr id="337" name="IMG_7222.jpeg" descr="IMG_7222.jpeg"/>
          <p:cNvPicPr>
            <a:picLocks noChangeAspect="1"/>
          </p:cNvPicPr>
          <p:nvPr/>
        </p:nvPicPr>
        <p:blipFill>
          <a:blip r:embed="rId5"/>
          <a:srcRect l="4496" t="10357" r="51471" b="48895"/>
          <a:stretch>
            <a:fillRect/>
          </a:stretch>
        </p:blipFill>
        <p:spPr>
          <a:xfrm>
            <a:off x="968240" y="842067"/>
            <a:ext cx="2408742" cy="2190028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بيضاوي"/>
          <p:cNvSpPr/>
          <p:nvPr/>
        </p:nvSpPr>
        <p:spPr>
          <a:xfrm>
            <a:off x="588560" y="461681"/>
            <a:ext cx="3168192" cy="2950730"/>
          </a:xfrm>
          <a:prstGeom prst="ellipse">
            <a:avLst/>
          </a:prstGeom>
          <a:ln w="698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FFFFFF"/>
              </a:solidFill>
              <a:latin typeface="Proxima Nova Extrabold"/>
              <a:sym typeface="Proxima Nova Extrabold"/>
            </a:endParaRPr>
          </a:p>
        </p:txBody>
      </p:sp>
      <p:pic>
        <p:nvPicPr>
          <p:cNvPr id="339" name="5410480741364926756.mp4" descr="541048074136492675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6061" y="-314636"/>
            <a:ext cx="4211592" cy="7487272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السؤال"/>
          <p:cNvSpPr/>
          <p:nvPr/>
        </p:nvSpPr>
        <p:spPr>
          <a:xfrm>
            <a:off x="3306611" y="1017909"/>
            <a:ext cx="7668195" cy="1664045"/>
          </a:xfrm>
          <a:prstGeom prst="roundRect">
            <a:avLst>
              <a:gd name="adj" fmla="val 5724"/>
            </a:avLst>
          </a:prstGeom>
          <a:solidFill>
            <a:srgbClr val="FFFFFF">
              <a:alpha val="61224"/>
            </a:srgbClr>
          </a:solidFill>
          <a:ln w="76200">
            <a:solidFill>
              <a:srgbClr val="FFFFFF">
                <a:alpha val="61224"/>
              </a:srgbClr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07</a:t>
            </a:r>
            <a:r>
              <a:rPr lang="en-US" sz="4000" kern="0" dirty="0">
                <a:solidFill>
                  <a:srgbClr val="000000"/>
                </a:solidFill>
              </a:rPr>
              <a:t>,</a:t>
            </a:r>
            <a:r>
              <a:rPr lang="ar-KW" sz="4000" kern="0" dirty="0">
                <a:solidFill>
                  <a:srgbClr val="000000"/>
                </a:solidFill>
              </a:rPr>
              <a:t>0 × 100 =</a:t>
            </a:r>
            <a:endParaRPr sz="4000" kern="0" dirty="0">
              <a:solidFill>
                <a:srgbClr val="000000"/>
              </a:solidFill>
            </a:endParaRPr>
          </a:p>
        </p:txBody>
      </p:sp>
      <p:grpSp>
        <p:nvGrpSpPr>
          <p:cNvPr id="343" name="تجميع"/>
          <p:cNvGrpSpPr/>
          <p:nvPr/>
        </p:nvGrpSpPr>
        <p:grpSpPr>
          <a:xfrm>
            <a:off x="203942" y="181732"/>
            <a:ext cx="11784117" cy="6494537"/>
            <a:chOff x="0" y="0"/>
            <a:chExt cx="23568232" cy="12989073"/>
          </a:xfrm>
        </p:grpSpPr>
        <p:sp>
          <p:nvSpPr>
            <p:cNvPr id="341" name="مستطيل مستدير الزوايا"/>
            <p:cNvSpPr/>
            <p:nvPr/>
          </p:nvSpPr>
          <p:spPr>
            <a:xfrm>
              <a:off x="0" y="0"/>
              <a:ext cx="23568233" cy="12989074"/>
            </a:xfrm>
            <a:prstGeom prst="roundRect">
              <a:avLst>
                <a:gd name="adj" fmla="val 9149"/>
              </a:avLst>
            </a:prstGeom>
            <a:noFill/>
            <a:ln w="254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  <p:sp>
          <p:nvSpPr>
            <p:cNvPr id="342" name="مستطيل مستدير الزوايا"/>
            <p:cNvSpPr/>
            <p:nvPr/>
          </p:nvSpPr>
          <p:spPr>
            <a:xfrm>
              <a:off x="415521" y="295304"/>
              <a:ext cx="22737190" cy="12398466"/>
            </a:xfrm>
            <a:prstGeom prst="roundRect">
              <a:avLst>
                <a:gd name="adj" fmla="val 13075"/>
              </a:avLst>
            </a:prstGeom>
            <a:noFill/>
            <a:ln w="381000" cap="rnd">
              <a:solidFill>
                <a:srgbClr val="FFB5AF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</p:grpSp>
      <p:sp>
        <p:nvSpPr>
          <p:cNvPr id="344" name="إجابة صحيحة">
            <a:hlinkClick r:id="rId6" action="ppaction://hlinksldjump"/>
          </p:cNvPr>
          <p:cNvSpPr/>
          <p:nvPr/>
        </p:nvSpPr>
        <p:spPr>
          <a:xfrm>
            <a:off x="4825116" y="3239679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7</a:t>
            </a:r>
            <a:endParaRPr sz="4000" kern="0" dirty="0">
              <a:solidFill>
                <a:srgbClr val="000000"/>
              </a:solidFill>
            </a:endParaRPr>
          </a:p>
        </p:txBody>
      </p:sp>
      <p:sp>
        <p:nvSpPr>
          <p:cNvPr id="345" name="إجابة خاطئة"/>
          <p:cNvSpPr/>
          <p:nvPr/>
        </p:nvSpPr>
        <p:spPr>
          <a:xfrm>
            <a:off x="4825116" y="4722176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0</a:t>
            </a:r>
            <a:r>
              <a:rPr lang="en-US" sz="4000" kern="0" dirty="0">
                <a:solidFill>
                  <a:srgbClr val="000000"/>
                </a:solidFill>
              </a:rPr>
              <a:t>,</a:t>
            </a:r>
            <a:r>
              <a:rPr lang="ar-KW" sz="4000" kern="0" dirty="0">
                <a:solidFill>
                  <a:srgbClr val="000000"/>
                </a:solidFill>
              </a:rPr>
              <a:t>7</a:t>
            </a:r>
            <a:endParaRPr sz="40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334"/>
                </p:tgtEl>
              </p:cMediaNode>
            </p:video>
            <p:seq concurrent="1" prevAc="none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335"/>
                </p:tgtEl>
              </p:cMediaNode>
            </p:video>
            <p:seq concurrent="1" prevAc="none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5"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339"/>
                </p:tgtEl>
              </p:cMediaNode>
            </p:video>
            <p:seq concurrent="1" prevAc="none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</p:childTnLst>
        </p:cTn>
      </p:par>
    </p:tnLst>
    <p:bldLst>
      <p:bldP spid="340" grpId="0" build="p" bldLvl="5" animBg="1" advAuto="0"/>
      <p:bldP spid="344" grpId="0" build="p" bldLvl="5" animBg="1" advAuto="0"/>
      <p:bldP spid="345" grpId="0" build="p" bldLvl="5" animBg="1" advAuto="0"/>
      <p:bldP spid="345" grpId="1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صورة" descr="صورة"/>
          <p:cNvPicPr>
            <a:picLocks noChangeAspect="1"/>
          </p:cNvPicPr>
          <p:nvPr/>
        </p:nvPicPr>
        <p:blipFill>
          <a:blip r:embed="rId4"/>
          <a:srcRect l="50875" t="51021" r="795" b="32620"/>
          <a:stretch>
            <a:fillRect/>
          </a:stretch>
        </p:blipFill>
        <p:spPr>
          <a:xfrm rot="16200000">
            <a:off x="-613665" y="7615570"/>
            <a:ext cx="3190678" cy="1760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-906364" y="-307896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3658757" y="-151227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8266606" y="19685"/>
            <a:ext cx="4660074" cy="164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صورة" descr="صورة"/>
          <p:cNvPicPr>
            <a:picLocks noChangeAspect="1"/>
          </p:cNvPicPr>
          <p:nvPr/>
        </p:nvPicPr>
        <p:blipFill>
          <a:blip r:embed="rId4"/>
          <a:srcRect l="50080" t="83781" b="766"/>
          <a:stretch>
            <a:fillRect/>
          </a:stretch>
        </p:blipFill>
        <p:spPr>
          <a:xfrm rot="16200000">
            <a:off x="9525026" y="7639662"/>
            <a:ext cx="3363272" cy="169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7199.jpeg" descr="IMG_7199.jpeg"/>
          <p:cNvPicPr>
            <a:picLocks noChangeAspect="1"/>
          </p:cNvPicPr>
          <p:nvPr/>
        </p:nvPicPr>
        <p:blipFill>
          <a:blip r:embed="rId6"/>
          <a:srcRect l="36477" t="2991" r="35732" b="52356"/>
          <a:stretch>
            <a:fillRect/>
          </a:stretch>
        </p:blipFill>
        <p:spPr>
          <a:xfrm>
            <a:off x="8311176" y="3896081"/>
            <a:ext cx="1778993" cy="28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10823" y="3"/>
                </a:moveTo>
                <a:cubicBezTo>
                  <a:pt x="8645" y="47"/>
                  <a:pt x="6474" y="680"/>
                  <a:pt x="5744" y="1615"/>
                </a:cubicBezTo>
                <a:cubicBezTo>
                  <a:pt x="5405" y="2049"/>
                  <a:pt x="5075" y="2245"/>
                  <a:pt x="4151" y="2567"/>
                </a:cubicBezTo>
                <a:cubicBezTo>
                  <a:pt x="2325" y="3204"/>
                  <a:pt x="1603" y="3779"/>
                  <a:pt x="1376" y="4777"/>
                </a:cubicBezTo>
                <a:cubicBezTo>
                  <a:pt x="1257" y="5297"/>
                  <a:pt x="1209" y="5334"/>
                  <a:pt x="624" y="5369"/>
                </a:cubicBezTo>
                <a:lnTo>
                  <a:pt x="0" y="5407"/>
                </a:lnTo>
                <a:lnTo>
                  <a:pt x="0" y="13497"/>
                </a:lnTo>
                <a:lnTo>
                  <a:pt x="0" y="21588"/>
                </a:lnTo>
                <a:lnTo>
                  <a:pt x="10799" y="21588"/>
                </a:lnTo>
                <a:lnTo>
                  <a:pt x="21600" y="21588"/>
                </a:lnTo>
                <a:lnTo>
                  <a:pt x="21600" y="13497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0" y="5333"/>
                  <a:pt x="20344" y="5311"/>
                  <a:pt x="20287" y="4749"/>
                </a:cubicBezTo>
                <a:cubicBezTo>
                  <a:pt x="20205" y="3946"/>
                  <a:pt x="19520" y="3322"/>
                  <a:pt x="18090" y="2747"/>
                </a:cubicBezTo>
                <a:cubicBezTo>
                  <a:pt x="17441" y="2486"/>
                  <a:pt x="16833" y="2273"/>
                  <a:pt x="16738" y="2273"/>
                </a:cubicBezTo>
                <a:cubicBezTo>
                  <a:pt x="16643" y="2273"/>
                  <a:pt x="16432" y="2071"/>
                  <a:pt x="16268" y="1824"/>
                </a:cubicBezTo>
                <a:cubicBezTo>
                  <a:pt x="15718" y="991"/>
                  <a:pt x="14746" y="505"/>
                  <a:pt x="12950" y="166"/>
                </a:cubicBezTo>
                <a:cubicBezTo>
                  <a:pt x="12277" y="39"/>
                  <a:pt x="11549" y="-12"/>
                  <a:pt x="10823" y="3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53" name="IMG_7199.jpeg" descr="IMG_7199.jpeg"/>
          <p:cNvPicPr>
            <a:picLocks noChangeAspect="1"/>
          </p:cNvPicPr>
          <p:nvPr/>
        </p:nvPicPr>
        <p:blipFill>
          <a:blip r:embed="rId6"/>
          <a:srcRect l="5458" t="52853" r="66746" b="2606"/>
          <a:stretch>
            <a:fillRect/>
          </a:stretch>
        </p:blipFill>
        <p:spPr>
          <a:xfrm>
            <a:off x="19607" y="3864462"/>
            <a:ext cx="1823245" cy="292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10936" y="0"/>
                </a:moveTo>
                <a:cubicBezTo>
                  <a:pt x="8656" y="-19"/>
                  <a:pt x="6454" y="573"/>
                  <a:pt x="5642" y="1594"/>
                </a:cubicBezTo>
                <a:cubicBezTo>
                  <a:pt x="5278" y="2051"/>
                  <a:pt x="4986" y="2230"/>
                  <a:pt x="4185" y="2479"/>
                </a:cubicBezTo>
                <a:cubicBezTo>
                  <a:pt x="2355" y="3049"/>
                  <a:pt x="1418" y="3773"/>
                  <a:pt x="1185" y="4798"/>
                </a:cubicBezTo>
                <a:cubicBezTo>
                  <a:pt x="1073" y="5288"/>
                  <a:pt x="998" y="5355"/>
                  <a:pt x="529" y="5389"/>
                </a:cubicBezTo>
                <a:lnTo>
                  <a:pt x="0" y="5427"/>
                </a:lnTo>
                <a:lnTo>
                  <a:pt x="0" y="13505"/>
                </a:lnTo>
                <a:lnTo>
                  <a:pt x="0" y="21581"/>
                </a:lnTo>
                <a:lnTo>
                  <a:pt x="21501" y="21581"/>
                </a:lnTo>
                <a:lnTo>
                  <a:pt x="21551" y="13503"/>
                </a:lnTo>
                <a:lnTo>
                  <a:pt x="21600" y="5425"/>
                </a:lnTo>
                <a:lnTo>
                  <a:pt x="20972" y="5389"/>
                </a:lnTo>
                <a:cubicBezTo>
                  <a:pt x="20384" y="5353"/>
                  <a:pt x="20339" y="5316"/>
                  <a:pt x="20239" y="4810"/>
                </a:cubicBezTo>
                <a:cubicBezTo>
                  <a:pt x="20180" y="4512"/>
                  <a:pt x="19961" y="4069"/>
                  <a:pt x="19755" y="3826"/>
                </a:cubicBezTo>
                <a:cubicBezTo>
                  <a:pt x="19345" y="3343"/>
                  <a:pt x="17931" y="2612"/>
                  <a:pt x="16870" y="2335"/>
                </a:cubicBezTo>
                <a:cubicBezTo>
                  <a:pt x="16448" y="2225"/>
                  <a:pt x="16198" y="2078"/>
                  <a:pt x="16198" y="1940"/>
                </a:cubicBezTo>
                <a:cubicBezTo>
                  <a:pt x="16198" y="1502"/>
                  <a:pt x="15103" y="756"/>
                  <a:pt x="13971" y="422"/>
                </a:cubicBezTo>
                <a:cubicBezTo>
                  <a:pt x="13025" y="143"/>
                  <a:pt x="11973" y="9"/>
                  <a:pt x="10936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54" name="يا ترى شنو العيدية 🤩"/>
          <p:cNvSpPr txBox="1"/>
          <p:nvPr/>
        </p:nvSpPr>
        <p:spPr>
          <a:xfrm>
            <a:off x="3492133" y="1154082"/>
            <a:ext cx="4993355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584200">
              <a:defRPr sz="10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sz="5000" kern="0">
                <a:solidFill>
                  <a:srgbClr val="000000"/>
                </a:solidFill>
              </a:rPr>
              <a:t>يا ترى شنو العيدية 🤩</a:t>
            </a:r>
          </a:p>
        </p:txBody>
      </p:sp>
      <p:pic>
        <p:nvPicPr>
          <p:cNvPr id="355" name="IMG_7199.jpeg" descr="IMG_7199.jpeg"/>
          <p:cNvPicPr>
            <a:picLocks noChangeAspect="1"/>
          </p:cNvPicPr>
          <p:nvPr/>
        </p:nvPicPr>
        <p:blipFill>
          <a:blip r:embed="rId6"/>
          <a:srcRect l="69477" t="2995" r="2728" b="52356"/>
          <a:stretch>
            <a:fillRect/>
          </a:stretch>
        </p:blipFill>
        <p:spPr>
          <a:xfrm>
            <a:off x="10317084" y="3896233"/>
            <a:ext cx="1779191" cy="2858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718" y="0"/>
                </a:moveTo>
                <a:cubicBezTo>
                  <a:pt x="8371" y="12"/>
                  <a:pt x="6260" y="695"/>
                  <a:pt x="5510" y="1813"/>
                </a:cubicBezTo>
                <a:cubicBezTo>
                  <a:pt x="5338" y="2068"/>
                  <a:pt x="5030" y="2290"/>
                  <a:pt x="4777" y="2339"/>
                </a:cubicBezTo>
                <a:cubicBezTo>
                  <a:pt x="3880" y="2514"/>
                  <a:pt x="2356" y="3222"/>
                  <a:pt x="1910" y="3669"/>
                </a:cubicBezTo>
                <a:cubicBezTo>
                  <a:pt x="1657" y="3924"/>
                  <a:pt x="1405" y="4402"/>
                  <a:pt x="1352" y="4732"/>
                </a:cubicBezTo>
                <a:cubicBezTo>
                  <a:pt x="1258" y="5307"/>
                  <a:pt x="1229" y="5333"/>
                  <a:pt x="629" y="5369"/>
                </a:cubicBezTo>
                <a:lnTo>
                  <a:pt x="0" y="5407"/>
                </a:lnTo>
                <a:lnTo>
                  <a:pt x="0" y="13501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501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7" y="5334"/>
                  <a:pt x="20341" y="5303"/>
                  <a:pt x="20227" y="4732"/>
                </a:cubicBezTo>
                <a:cubicBezTo>
                  <a:pt x="20161" y="4402"/>
                  <a:pt x="19910" y="3926"/>
                  <a:pt x="19670" y="3675"/>
                </a:cubicBezTo>
                <a:cubicBezTo>
                  <a:pt x="19282" y="3268"/>
                  <a:pt x="17825" y="2569"/>
                  <a:pt x="16931" y="2360"/>
                </a:cubicBezTo>
                <a:cubicBezTo>
                  <a:pt x="16750" y="2318"/>
                  <a:pt x="16382" y="2013"/>
                  <a:pt x="16114" y="1684"/>
                </a:cubicBezTo>
                <a:cubicBezTo>
                  <a:pt x="15511" y="942"/>
                  <a:pt x="14633" y="515"/>
                  <a:pt x="13103" y="219"/>
                </a:cubicBezTo>
                <a:cubicBezTo>
                  <a:pt x="12309" y="65"/>
                  <a:pt x="11501" y="-4"/>
                  <a:pt x="10718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56" name="IMG_7199.jpeg" descr="IMG_7199.jpeg"/>
          <p:cNvPicPr>
            <a:picLocks noChangeAspect="1"/>
          </p:cNvPicPr>
          <p:nvPr/>
        </p:nvPicPr>
        <p:blipFill>
          <a:blip r:embed="rId6"/>
          <a:srcRect l="5377" t="3070" r="66745" b="52356"/>
          <a:stretch>
            <a:fillRect/>
          </a:stretch>
        </p:blipFill>
        <p:spPr>
          <a:xfrm>
            <a:off x="6299557" y="3898637"/>
            <a:ext cx="1784579" cy="28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3" extrusionOk="0">
                <a:moveTo>
                  <a:pt x="10996" y="1"/>
                </a:moveTo>
                <a:cubicBezTo>
                  <a:pt x="8578" y="-37"/>
                  <a:pt x="6075" y="762"/>
                  <a:pt x="5553" y="1837"/>
                </a:cubicBezTo>
                <a:cubicBezTo>
                  <a:pt x="5480" y="1988"/>
                  <a:pt x="4964" y="2260"/>
                  <a:pt x="4331" y="2480"/>
                </a:cubicBezTo>
                <a:cubicBezTo>
                  <a:pt x="3728" y="2690"/>
                  <a:pt x="2910" y="3055"/>
                  <a:pt x="2516" y="3291"/>
                </a:cubicBezTo>
                <a:cubicBezTo>
                  <a:pt x="1797" y="3722"/>
                  <a:pt x="1138" y="4656"/>
                  <a:pt x="1253" y="5079"/>
                </a:cubicBezTo>
                <a:cubicBezTo>
                  <a:pt x="1299" y="5246"/>
                  <a:pt x="1170" y="5306"/>
                  <a:pt x="701" y="5334"/>
                </a:cubicBezTo>
                <a:lnTo>
                  <a:pt x="89" y="5371"/>
                </a:lnTo>
                <a:lnTo>
                  <a:pt x="26" y="6594"/>
                </a:lnTo>
                <a:cubicBezTo>
                  <a:pt x="-7" y="7266"/>
                  <a:pt x="-9" y="10910"/>
                  <a:pt x="19" y="14690"/>
                </a:cubicBezTo>
                <a:lnTo>
                  <a:pt x="70" y="21563"/>
                </a:lnTo>
                <a:lnTo>
                  <a:pt x="10830" y="21563"/>
                </a:lnTo>
                <a:lnTo>
                  <a:pt x="21591" y="21563"/>
                </a:lnTo>
                <a:lnTo>
                  <a:pt x="21541" y="13490"/>
                </a:lnTo>
                <a:lnTo>
                  <a:pt x="21493" y="5419"/>
                </a:lnTo>
                <a:lnTo>
                  <a:pt x="20928" y="5358"/>
                </a:lnTo>
                <a:cubicBezTo>
                  <a:pt x="20434" y="5304"/>
                  <a:pt x="20341" y="5225"/>
                  <a:pt x="20150" y="4695"/>
                </a:cubicBezTo>
                <a:cubicBezTo>
                  <a:pt x="19763" y="3619"/>
                  <a:pt x="19255" y="3265"/>
                  <a:pt x="16734" y="2311"/>
                </a:cubicBezTo>
                <a:cubicBezTo>
                  <a:pt x="16443" y="2201"/>
                  <a:pt x="16206" y="2038"/>
                  <a:pt x="16206" y="1951"/>
                </a:cubicBezTo>
                <a:cubicBezTo>
                  <a:pt x="16206" y="1863"/>
                  <a:pt x="15948" y="1568"/>
                  <a:pt x="15632" y="1295"/>
                </a:cubicBezTo>
                <a:cubicBezTo>
                  <a:pt x="14947" y="705"/>
                  <a:pt x="13675" y="273"/>
                  <a:pt x="12021" y="70"/>
                </a:cubicBezTo>
                <a:cubicBezTo>
                  <a:pt x="11685" y="29"/>
                  <a:pt x="11341" y="7"/>
                  <a:pt x="10996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57" name="IMG_7199.jpeg" descr="IMG_7199.jpeg"/>
          <p:cNvPicPr>
            <a:picLocks noChangeAspect="1"/>
          </p:cNvPicPr>
          <p:nvPr/>
        </p:nvPicPr>
        <p:blipFill>
          <a:blip r:embed="rId6"/>
          <a:srcRect l="69478" t="52990" r="2730" b="2730"/>
          <a:stretch>
            <a:fillRect/>
          </a:stretch>
        </p:blipFill>
        <p:spPr>
          <a:xfrm>
            <a:off x="4249595" y="3868102"/>
            <a:ext cx="1823046" cy="290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98" y="1"/>
                </a:moveTo>
                <a:cubicBezTo>
                  <a:pt x="9397" y="-2"/>
                  <a:pt x="9006" y="43"/>
                  <a:pt x="8006" y="336"/>
                </a:cubicBezTo>
                <a:cubicBezTo>
                  <a:pt x="6602" y="745"/>
                  <a:pt x="6135" y="1008"/>
                  <a:pt x="5678" y="1644"/>
                </a:cubicBezTo>
                <a:cubicBezTo>
                  <a:pt x="5417" y="2008"/>
                  <a:pt x="5097" y="2205"/>
                  <a:pt x="4408" y="2423"/>
                </a:cubicBezTo>
                <a:cubicBezTo>
                  <a:pt x="2530" y="3021"/>
                  <a:pt x="1558" y="3772"/>
                  <a:pt x="1361" y="4775"/>
                </a:cubicBezTo>
                <a:cubicBezTo>
                  <a:pt x="1262" y="5285"/>
                  <a:pt x="1214" y="5323"/>
                  <a:pt x="628" y="5358"/>
                </a:cubicBezTo>
                <a:lnTo>
                  <a:pt x="0" y="5395"/>
                </a:lnTo>
                <a:lnTo>
                  <a:pt x="0" y="13497"/>
                </a:lnTo>
                <a:lnTo>
                  <a:pt x="0" y="21598"/>
                </a:lnTo>
                <a:lnTo>
                  <a:pt x="10801" y="21598"/>
                </a:lnTo>
                <a:lnTo>
                  <a:pt x="21600" y="21598"/>
                </a:lnTo>
                <a:lnTo>
                  <a:pt x="21600" y="13497"/>
                </a:lnTo>
                <a:lnTo>
                  <a:pt x="21600" y="5395"/>
                </a:lnTo>
                <a:lnTo>
                  <a:pt x="20975" y="5358"/>
                </a:lnTo>
                <a:cubicBezTo>
                  <a:pt x="20386" y="5323"/>
                  <a:pt x="20342" y="5285"/>
                  <a:pt x="20218" y="4737"/>
                </a:cubicBezTo>
                <a:cubicBezTo>
                  <a:pt x="20000" y="3776"/>
                  <a:pt x="19209" y="3149"/>
                  <a:pt x="17424" y="2522"/>
                </a:cubicBezTo>
                <a:cubicBezTo>
                  <a:pt x="16605" y="2234"/>
                  <a:pt x="16203" y="2012"/>
                  <a:pt x="16119" y="1804"/>
                </a:cubicBezTo>
                <a:cubicBezTo>
                  <a:pt x="15926" y="1320"/>
                  <a:pt x="14738" y="590"/>
                  <a:pt x="13644" y="285"/>
                </a:cubicBezTo>
                <a:cubicBezTo>
                  <a:pt x="12833" y="59"/>
                  <a:pt x="12290" y="3"/>
                  <a:pt x="10898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58" name="IMG_7199.jpeg" descr="IMG_7199.jpeg"/>
          <p:cNvPicPr>
            <a:picLocks noChangeAspect="1"/>
          </p:cNvPicPr>
          <p:nvPr/>
        </p:nvPicPr>
        <p:blipFill>
          <a:blip r:embed="rId6"/>
          <a:srcRect l="36476" t="52893" r="35731" b="2606"/>
          <a:stretch>
            <a:fillRect/>
          </a:stretch>
        </p:blipFill>
        <p:spPr>
          <a:xfrm>
            <a:off x="2160845" y="3868175"/>
            <a:ext cx="1823046" cy="2919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818" y="2"/>
                </a:moveTo>
                <a:cubicBezTo>
                  <a:pt x="9794" y="18"/>
                  <a:pt x="8749" y="165"/>
                  <a:pt x="7789" y="459"/>
                </a:cubicBezTo>
                <a:cubicBezTo>
                  <a:pt x="6631" y="815"/>
                  <a:pt x="5593" y="1523"/>
                  <a:pt x="5593" y="1958"/>
                </a:cubicBezTo>
                <a:cubicBezTo>
                  <a:pt x="5593" y="2055"/>
                  <a:pt x="5224" y="2238"/>
                  <a:pt x="4773" y="2365"/>
                </a:cubicBezTo>
                <a:cubicBezTo>
                  <a:pt x="2776" y="2928"/>
                  <a:pt x="1681" y="3724"/>
                  <a:pt x="1380" y="4833"/>
                </a:cubicBezTo>
                <a:cubicBezTo>
                  <a:pt x="1257" y="5287"/>
                  <a:pt x="1189" y="5336"/>
                  <a:pt x="623" y="5371"/>
                </a:cubicBezTo>
                <a:lnTo>
                  <a:pt x="0" y="5407"/>
                </a:lnTo>
                <a:lnTo>
                  <a:pt x="0" y="13487"/>
                </a:lnTo>
                <a:lnTo>
                  <a:pt x="0" y="21567"/>
                </a:lnTo>
                <a:lnTo>
                  <a:pt x="21600" y="21567"/>
                </a:lnTo>
                <a:lnTo>
                  <a:pt x="21600" y="13487"/>
                </a:lnTo>
                <a:lnTo>
                  <a:pt x="21600" y="5407"/>
                </a:lnTo>
                <a:lnTo>
                  <a:pt x="20972" y="5371"/>
                </a:lnTo>
                <a:cubicBezTo>
                  <a:pt x="20370" y="5335"/>
                  <a:pt x="20343" y="5308"/>
                  <a:pt x="20248" y="4720"/>
                </a:cubicBezTo>
                <a:cubicBezTo>
                  <a:pt x="20107" y="3848"/>
                  <a:pt x="19417" y="3265"/>
                  <a:pt x="17855" y="2697"/>
                </a:cubicBezTo>
                <a:cubicBezTo>
                  <a:pt x="16804" y="2314"/>
                  <a:pt x="16470" y="2114"/>
                  <a:pt x="16087" y="1642"/>
                </a:cubicBezTo>
                <a:cubicBezTo>
                  <a:pt x="15214" y="569"/>
                  <a:pt x="13070" y="-33"/>
                  <a:pt x="10818" y="2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59" name="صورة" descr="صورة"/>
          <p:cNvPicPr>
            <a:picLocks noChangeAspect="1"/>
          </p:cNvPicPr>
          <p:nvPr/>
        </p:nvPicPr>
        <p:blipFill>
          <a:blip r:embed="rId4"/>
          <a:srcRect l="50080" t="18331" b="65658"/>
          <a:stretch>
            <a:fillRect/>
          </a:stretch>
        </p:blipFill>
        <p:spPr>
          <a:xfrm rot="16200000">
            <a:off x="7578981" y="7621171"/>
            <a:ext cx="3316718" cy="1733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صورة" descr="صورة"/>
          <p:cNvPicPr>
            <a:picLocks noChangeAspect="1"/>
          </p:cNvPicPr>
          <p:nvPr/>
        </p:nvPicPr>
        <p:blipFill>
          <a:blip r:embed="rId4"/>
          <a:srcRect t="83629" r="50557"/>
          <a:stretch>
            <a:fillRect/>
          </a:stretch>
        </p:blipFill>
        <p:spPr>
          <a:xfrm rot="16200000">
            <a:off x="5628029" y="7631297"/>
            <a:ext cx="3175324" cy="171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صورة" descr="صورة"/>
          <p:cNvPicPr>
            <a:picLocks noChangeAspect="1"/>
          </p:cNvPicPr>
          <p:nvPr/>
        </p:nvPicPr>
        <p:blipFill>
          <a:blip r:embed="rId4"/>
          <a:srcRect t="17598" r="50557" b="65960"/>
          <a:stretch>
            <a:fillRect/>
          </a:stretch>
        </p:blipFill>
        <p:spPr>
          <a:xfrm rot="16200000">
            <a:off x="3511416" y="7671920"/>
            <a:ext cx="3369309" cy="1826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صورة" descr="صورة"/>
          <p:cNvPicPr>
            <a:picLocks noChangeAspect="1"/>
          </p:cNvPicPr>
          <p:nvPr/>
        </p:nvPicPr>
        <p:blipFill>
          <a:blip r:embed="rId4"/>
          <a:srcRect t="50403" r="50557" b="32945"/>
          <a:stretch>
            <a:fillRect/>
          </a:stretch>
        </p:blipFill>
        <p:spPr>
          <a:xfrm rot="16200000">
            <a:off x="1401753" y="7653824"/>
            <a:ext cx="3341147" cy="183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الصوت" descr="الصوت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028" y="1840446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" fill="hold"/>
                                        <p:tgtEl>
                                          <p:spTgt spid="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9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2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5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8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1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4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1895 -0.105118 0.003790 -0.210235 0.003980 -0.314005 C 0.004169 -0.417776 0.002653 -0.520198 0.002464 -0.599373 C 0.002274 -0.678548 0.003411 -0.734476 0.004548 -0.790404" pathEditMode="relative">
                                      <p:cBhvr>
                                        <p:cTn id="28" dur="14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363"/>
                </p:tgtEl>
              </p:cMediaNode>
            </p:audio>
          </p:childTnLst>
        </p:cTn>
      </p:par>
    </p:tnLst>
    <p:bldLst>
      <p:bldP spid="352" grpId="0" animBg="1" advAuto="0"/>
      <p:bldP spid="353" grpId="0" animBg="1" advAuto="0"/>
      <p:bldP spid="355" grpId="0" animBg="1" advAuto="0"/>
      <p:bldP spid="356" grpId="0" animBg="1" advAuto="0"/>
      <p:bldP spid="357" grpId="0" animBg="1" advAuto="0"/>
      <p:bldP spid="358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232F0B-06AE-4551-BF1F-50905B41A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9"/>
          <a:stretch/>
        </p:blipFill>
        <p:spPr>
          <a:xfrm>
            <a:off x="397418" y="886575"/>
            <a:ext cx="11397163" cy="5686504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FB5350-00AB-45EB-8CF4-6F4C26075422}"/>
              </a:ext>
            </a:extLst>
          </p:cNvPr>
          <p:cNvSpPr txBox="1"/>
          <p:nvPr/>
        </p:nvSpPr>
        <p:spPr>
          <a:xfrm>
            <a:off x="7169427" y="5481074"/>
            <a:ext cx="76200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FF66F4-E6EC-4C92-B9F9-A460103959CA}"/>
              </a:ext>
            </a:extLst>
          </p:cNvPr>
          <p:cNvSpPr txBox="1"/>
          <p:nvPr/>
        </p:nvSpPr>
        <p:spPr>
          <a:xfrm>
            <a:off x="4326836" y="5511158"/>
            <a:ext cx="76200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72329-C5B1-4527-BF50-3CF35AB49D48}"/>
              </a:ext>
            </a:extLst>
          </p:cNvPr>
          <p:cNvSpPr txBox="1"/>
          <p:nvPr/>
        </p:nvSpPr>
        <p:spPr>
          <a:xfrm>
            <a:off x="1484245" y="5455104"/>
            <a:ext cx="76200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BD9EF-6DAF-4A56-AEB2-934E5B4B3903}"/>
              </a:ext>
            </a:extLst>
          </p:cNvPr>
          <p:cNvSpPr txBox="1"/>
          <p:nvPr/>
        </p:nvSpPr>
        <p:spPr>
          <a:xfrm>
            <a:off x="1351725" y="6014092"/>
            <a:ext cx="102041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D2166B-98DB-4BD8-ADC1-37C8A71DB37D}"/>
              </a:ext>
            </a:extLst>
          </p:cNvPr>
          <p:cNvSpPr/>
          <p:nvPr/>
        </p:nvSpPr>
        <p:spPr>
          <a:xfrm>
            <a:off x="3329610" y="2822714"/>
            <a:ext cx="2756452" cy="3670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42BC2-BBF7-48A2-B9CE-D56F6C9CB335}"/>
              </a:ext>
            </a:extLst>
          </p:cNvPr>
          <p:cNvSpPr/>
          <p:nvPr/>
        </p:nvSpPr>
        <p:spPr>
          <a:xfrm>
            <a:off x="463682" y="2902226"/>
            <a:ext cx="2756452" cy="3670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DEC073-1CF1-4660-A710-7CCBBAD2AAD6}"/>
              </a:ext>
            </a:extLst>
          </p:cNvPr>
          <p:cNvSpPr/>
          <p:nvPr/>
        </p:nvSpPr>
        <p:spPr>
          <a:xfrm>
            <a:off x="6195538" y="2822713"/>
            <a:ext cx="2756452" cy="3670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B27E40-5B07-42FF-8D05-C5F21974883A}"/>
              </a:ext>
            </a:extLst>
          </p:cNvPr>
          <p:cNvSpPr txBox="1"/>
          <p:nvPr/>
        </p:nvSpPr>
        <p:spPr>
          <a:xfrm>
            <a:off x="721155" y="171790"/>
            <a:ext cx="391616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/>
              <a:t>كتاب الطالب صفحة 168</a:t>
            </a:r>
          </a:p>
        </p:txBody>
      </p:sp>
      <p:pic>
        <p:nvPicPr>
          <p:cNvPr id="14" name="Graphic 13" descr="Illustration of a pencil character ">
            <a:extLst>
              <a:ext uri="{FF2B5EF4-FFF2-40B4-BE49-F238E27FC236}">
                <a16:creationId xmlns:a16="http://schemas.microsoft.com/office/drawing/2014/main" id="{935EF868-A8CF-4BAB-B32D-16D460675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77964">
            <a:off x="142476" y="273652"/>
            <a:ext cx="1155789" cy="197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7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3791745" y="4005064"/>
            <a:ext cx="2257299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endParaRPr lang="ar-KW" sz="4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Majalla UI"/>
              <a:cs typeface="Majalla UI"/>
            </a:endParaRPr>
          </a:p>
          <a:p>
            <a:pPr>
              <a:defRPr/>
            </a:pPr>
            <a:endParaRPr lang="ar-KW" sz="4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Majalla UI"/>
              <a:cs typeface="Majalla UI"/>
            </a:endParaRPr>
          </a:p>
          <a:p>
            <a:pPr>
              <a:defRPr/>
            </a:pPr>
            <a:endParaRPr lang="ar-SA" sz="4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Majalla UI"/>
              <a:cs typeface="Majalla UI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6930415" y="4008877"/>
            <a:ext cx="1095653" cy="1152525"/>
            <a:chOff x="5539840" y="4022513"/>
            <a:chExt cx="1095653" cy="1152525"/>
          </a:xfrm>
        </p:grpSpPr>
        <p:sp>
          <p:nvSpPr>
            <p:cNvPr id="80898" name="Rectangle 2"/>
            <p:cNvSpPr>
              <a:spLocks noChangeArrowheads="1"/>
            </p:cNvSpPr>
            <p:nvPr/>
          </p:nvSpPr>
          <p:spPr bwMode="auto">
            <a:xfrm>
              <a:off x="5539840" y="4022513"/>
              <a:ext cx="1095653" cy="11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ar-KW" sz="2400" b="1" dirty="0">
                  <a:latin typeface="Calibri" pitchFamily="34" charset="0"/>
                </a:rPr>
                <a:t> </a:t>
              </a:r>
              <a:r>
                <a:rPr lang="ar-KW" sz="2400" b="1" dirty="0">
                  <a:solidFill>
                    <a:srgbClr val="7030A0"/>
                  </a:solidFill>
                  <a:latin typeface="Calibri" pitchFamily="34" charset="0"/>
                </a:rPr>
                <a:t>80</a:t>
              </a:r>
              <a:endParaRPr lang="en-US" sz="2400" b="1" dirty="0">
                <a:solidFill>
                  <a:srgbClr val="7030A0"/>
                </a:solidFill>
                <a:latin typeface="Calibri" pitchFamily="34" charset="0"/>
              </a:endParaRPr>
            </a:p>
            <a:p>
              <a:pPr>
                <a:spcAft>
                  <a:spcPts val="1000"/>
                </a:spcAft>
              </a:pPr>
              <a:r>
                <a:rPr lang="ar-KW" sz="2400" b="1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5548755" y="4509119"/>
              <a:ext cx="46340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81" name="Text Box 265"/>
          <p:cNvSpPr txBox="1">
            <a:spLocks noChangeArrowheads="1"/>
          </p:cNvSpPr>
          <p:nvPr/>
        </p:nvSpPr>
        <p:spPr bwMode="auto">
          <a:xfrm>
            <a:off x="1631504" y="899428"/>
            <a:ext cx="87137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KW" sz="2000" b="1" dirty="0">
                <a:latin typeface="Calibri" pitchFamily="34" charset="0"/>
              </a:rPr>
              <a:t>أوجد نسبة عدد المربعات الملونة الى عدد المربعات كلها في كل مما </a:t>
            </a:r>
            <a:r>
              <a:rPr lang="ar-KW" sz="2000" b="1" dirty="0" err="1">
                <a:latin typeface="Calibri" pitchFamily="34" charset="0"/>
              </a:rPr>
              <a:t>ياتي</a:t>
            </a:r>
            <a:r>
              <a:rPr lang="ar-KW" sz="2000" b="1" dirty="0">
                <a:latin typeface="Calibri" pitchFamily="34" charset="0"/>
              </a:rPr>
              <a:t> , بعد تلوينها على شبكة المربعات :</a:t>
            </a:r>
            <a:endParaRPr lang="en-US" sz="2000" b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81" y="5769894"/>
            <a:ext cx="6368224" cy="54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506" y="5199315"/>
            <a:ext cx="1081387" cy="162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617" y="1700809"/>
            <a:ext cx="1940840" cy="203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7" y="1772816"/>
            <a:ext cx="1906621" cy="182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76" y="1747192"/>
            <a:ext cx="1821900" cy="185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90" y="1772816"/>
            <a:ext cx="1839439" cy="184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مجموعة 27"/>
          <p:cNvGrpSpPr/>
          <p:nvPr/>
        </p:nvGrpSpPr>
        <p:grpSpPr>
          <a:xfrm>
            <a:off x="9124684" y="3931868"/>
            <a:ext cx="1124587" cy="1152525"/>
            <a:chOff x="5448510" y="3995745"/>
            <a:chExt cx="1124587" cy="1152525"/>
          </a:xfrm>
        </p:grpSpPr>
        <p:sp>
          <p:nvSpPr>
            <p:cNvPr id="29" name="Rectangle 2"/>
            <p:cNvSpPr>
              <a:spLocks noChangeArrowheads="1"/>
            </p:cNvSpPr>
            <p:nvPr/>
          </p:nvSpPr>
          <p:spPr bwMode="auto">
            <a:xfrm>
              <a:off x="5477444" y="3995745"/>
              <a:ext cx="1095653" cy="11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ar-KW" sz="2400" b="1" dirty="0">
                  <a:solidFill>
                    <a:srgbClr val="7030A0"/>
                  </a:solidFill>
                  <a:latin typeface="Calibri" pitchFamily="34" charset="0"/>
                </a:rPr>
                <a:t> 30</a:t>
              </a:r>
              <a:endParaRPr lang="en-US" sz="2400" b="1" dirty="0">
                <a:solidFill>
                  <a:srgbClr val="7030A0"/>
                </a:solidFill>
                <a:latin typeface="Calibri" pitchFamily="34" charset="0"/>
              </a:endParaRPr>
            </a:p>
            <a:p>
              <a:pPr>
                <a:spcAft>
                  <a:spcPts val="1000"/>
                </a:spcAft>
              </a:pPr>
              <a:r>
                <a:rPr lang="ar-KW" sz="2400" b="1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31" name="Straight Connector 24"/>
            <p:cNvCxnSpPr/>
            <p:nvPr/>
          </p:nvCxnSpPr>
          <p:spPr>
            <a:xfrm flipH="1">
              <a:off x="5448510" y="4499801"/>
              <a:ext cx="56365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مربع نص 8"/>
          <p:cNvSpPr txBox="1"/>
          <p:nvPr/>
        </p:nvSpPr>
        <p:spPr>
          <a:xfrm>
            <a:off x="10405004" y="3835787"/>
            <a:ext cx="129614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KW" sz="1600" b="1" dirty="0">
                <a:solidFill>
                  <a:srgbClr val="7030A0"/>
                </a:solidFill>
              </a:rPr>
              <a:t>الاجزاء الملونة</a:t>
            </a:r>
          </a:p>
        </p:txBody>
      </p:sp>
      <p:grpSp>
        <p:nvGrpSpPr>
          <p:cNvPr id="34" name="مجموعة 33"/>
          <p:cNvGrpSpPr/>
          <p:nvPr/>
        </p:nvGrpSpPr>
        <p:grpSpPr>
          <a:xfrm>
            <a:off x="4900102" y="4022514"/>
            <a:ext cx="1095653" cy="1152525"/>
            <a:chOff x="5495466" y="4023502"/>
            <a:chExt cx="1095653" cy="1152525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5495466" y="4023502"/>
              <a:ext cx="1095653" cy="11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ar-KW" sz="2400" b="1" dirty="0">
                  <a:latin typeface="Calibri" pitchFamily="34" charset="0"/>
                </a:rPr>
                <a:t> </a:t>
              </a:r>
              <a:r>
                <a:rPr lang="ar-KW" sz="2400" b="1" dirty="0">
                  <a:solidFill>
                    <a:srgbClr val="7030A0"/>
                  </a:solidFill>
                  <a:latin typeface="Calibri" pitchFamily="34" charset="0"/>
                </a:rPr>
                <a:t>75</a:t>
              </a:r>
              <a:endParaRPr lang="en-US" sz="2400" b="1" dirty="0">
                <a:solidFill>
                  <a:srgbClr val="7030A0"/>
                </a:solidFill>
                <a:latin typeface="Calibri" pitchFamily="34" charset="0"/>
              </a:endParaRPr>
            </a:p>
            <a:p>
              <a:pPr>
                <a:spcAft>
                  <a:spcPts val="1000"/>
                </a:spcAft>
              </a:pPr>
              <a:r>
                <a:rPr lang="ar-KW" sz="2400" b="1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36" name="Straight Connector 24"/>
            <p:cNvCxnSpPr/>
            <p:nvPr/>
          </p:nvCxnSpPr>
          <p:spPr>
            <a:xfrm flipH="1">
              <a:off x="5548755" y="4509119"/>
              <a:ext cx="46340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مجموعة 36"/>
          <p:cNvGrpSpPr/>
          <p:nvPr/>
        </p:nvGrpSpPr>
        <p:grpSpPr>
          <a:xfrm>
            <a:off x="2323347" y="3995745"/>
            <a:ext cx="1095654" cy="1152525"/>
            <a:chOff x="5548755" y="4058830"/>
            <a:chExt cx="1095654" cy="1152525"/>
          </a:xfrm>
        </p:grpSpPr>
        <p:sp>
          <p:nvSpPr>
            <p:cNvPr id="38" name="Rectangle 2"/>
            <p:cNvSpPr>
              <a:spLocks noChangeArrowheads="1"/>
            </p:cNvSpPr>
            <p:nvPr/>
          </p:nvSpPr>
          <p:spPr bwMode="auto">
            <a:xfrm>
              <a:off x="5548756" y="4058830"/>
              <a:ext cx="1095653" cy="11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ar-KW" sz="2400" b="1" dirty="0">
                  <a:latin typeface="Calibri" pitchFamily="34" charset="0"/>
                </a:rPr>
                <a:t>  </a:t>
              </a:r>
              <a:r>
                <a:rPr lang="ar-KW" sz="2400" b="1" dirty="0">
                  <a:solidFill>
                    <a:srgbClr val="7030A0"/>
                  </a:solidFill>
                  <a:latin typeface="Calibri" pitchFamily="34" charset="0"/>
                </a:rPr>
                <a:t>5</a:t>
              </a:r>
              <a:endParaRPr lang="en-US" sz="2400" b="1" dirty="0">
                <a:solidFill>
                  <a:srgbClr val="7030A0"/>
                </a:solidFill>
                <a:latin typeface="Calibri" pitchFamily="34" charset="0"/>
              </a:endParaRPr>
            </a:p>
            <a:p>
              <a:pPr>
                <a:spcAft>
                  <a:spcPts val="1000"/>
                </a:spcAft>
              </a:pPr>
              <a:r>
                <a:rPr lang="ar-KW" sz="2400" b="1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39" name="Straight Connector 24"/>
            <p:cNvCxnSpPr/>
            <p:nvPr/>
          </p:nvCxnSpPr>
          <p:spPr>
            <a:xfrm flipH="1">
              <a:off x="5548755" y="4509119"/>
              <a:ext cx="46340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مربع نص 40"/>
          <p:cNvSpPr txBox="1"/>
          <p:nvPr/>
        </p:nvSpPr>
        <p:spPr>
          <a:xfrm>
            <a:off x="10345218" y="4562389"/>
            <a:ext cx="1296145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KW" sz="1600" b="1" dirty="0">
                <a:solidFill>
                  <a:schemeClr val="bg1"/>
                </a:solidFill>
              </a:rPr>
              <a:t>الاجزاء كلها</a:t>
            </a:r>
          </a:p>
        </p:txBody>
      </p:sp>
    </p:spTree>
    <p:extLst>
      <p:ext uri="{BB962C8B-B14F-4D97-AF65-F5344CB8AC3E}">
        <p14:creationId xmlns:p14="http://schemas.microsoft.com/office/powerpoint/2010/main" val="130065266"/>
      </p:ext>
    </p:extLst>
  </p:cSld>
  <p:clrMapOvr>
    <a:masterClrMapping/>
  </p:clrMapOvr>
  <p:transition spd="med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1" grpId="0"/>
      <p:bldP spid="9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94482EC-70BA-4D4D-9D7D-CBF4AE170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4" b="96868" l="9091" r="98419">
                        <a14:foregroundMark x1="13834" y1="8501" x2="19763" y2="20582"/>
                        <a14:foregroundMark x1="19763" y1="20582" x2="20553" y2="21029"/>
                        <a14:foregroundMark x1="45850" y1="10962" x2="64427" y2="6264"/>
                        <a14:foregroundMark x1="93676" y1="25727" x2="91304" y2="37136"/>
                        <a14:foregroundMark x1="91304" y1="37136" x2="88933" y2="39597"/>
                        <a14:foregroundMark x1="96443" y1="30201" x2="99209" y2="31320"/>
                        <a14:foregroundMark x1="67589" y1="10515" x2="58498" y2="9172"/>
                        <a14:foregroundMark x1="64032" y1="33110" x2="52569" y2="34899"/>
                        <a14:foregroundMark x1="57312" y1="36242" x2="60870" y2="37136"/>
                        <a14:foregroundMark x1="52174" y1="91051" x2="47036" y2="96644"/>
                        <a14:foregroundMark x1="60079" y1="88591" x2="73123" y2="96868"/>
                        <a14:foregroundMark x1="49407" y1="90380" x2="48617" y2="93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77" y="2599731"/>
            <a:ext cx="2410161" cy="42582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DFE0CF-54C3-4947-83BB-6FF75851AA59}"/>
              </a:ext>
            </a:extLst>
          </p:cNvPr>
          <p:cNvSpPr txBox="1"/>
          <p:nvPr/>
        </p:nvSpPr>
        <p:spPr>
          <a:xfrm>
            <a:off x="609604" y="1100231"/>
            <a:ext cx="10893287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defTabSz="457200" rtl="1"/>
            <a:r>
              <a:rPr lang="ar-KW" sz="7200" b="1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النسبة المئوية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81BD1-8398-4F7E-96A1-34D8A72FE8B2}"/>
              </a:ext>
            </a:extLst>
          </p:cNvPr>
          <p:cNvSpPr txBox="1"/>
          <p:nvPr/>
        </p:nvSpPr>
        <p:spPr>
          <a:xfrm>
            <a:off x="980660" y="2295283"/>
            <a:ext cx="9090995" cy="452431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defTabSz="457200" rtl="1"/>
            <a:r>
              <a:rPr lang="ar-KW" sz="9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نسبة من نوع خاص نقارن فيها عدد ما بالعدد 100</a:t>
            </a:r>
          </a:p>
        </p:txBody>
      </p:sp>
    </p:spTree>
    <p:extLst>
      <p:ext uri="{BB962C8B-B14F-4D97-AF65-F5344CB8AC3E}">
        <p14:creationId xmlns:p14="http://schemas.microsoft.com/office/powerpoint/2010/main" val="1121096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0">
            <a:extLst>
              <a:ext uri="{FF2B5EF4-FFF2-40B4-BE49-F238E27FC236}">
                <a16:creationId xmlns:a16="http://schemas.microsoft.com/office/drawing/2014/main" id="{E6FC040C-BD04-C837-1AB9-DE16BF2A993E}"/>
              </a:ext>
            </a:extLst>
          </p:cNvPr>
          <p:cNvGrpSpPr/>
          <p:nvPr/>
        </p:nvGrpSpPr>
        <p:grpSpPr>
          <a:xfrm>
            <a:off x="2869705" y="1880222"/>
            <a:ext cx="5233278" cy="146367"/>
            <a:chOff x="2352579" y="2240280"/>
            <a:chExt cx="8422799" cy="261257"/>
          </a:xfrm>
          <a:gradFill>
            <a:gsLst>
              <a:gs pos="0">
                <a:schemeClr val="tx1">
                  <a:lumMod val="75000"/>
                  <a:lumOff val="25000"/>
                </a:schemeClr>
              </a:gs>
              <a:gs pos="60000">
                <a:schemeClr val="bg1">
                  <a:lumMod val="6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</p:grpSpPr>
        <p:sp>
          <p:nvSpPr>
            <p:cNvPr id="3" name="مستطيل 4">
              <a:extLst>
                <a:ext uri="{FF2B5EF4-FFF2-40B4-BE49-F238E27FC236}">
                  <a16:creationId xmlns:a16="http://schemas.microsoft.com/office/drawing/2014/main" id="{09AEBB69-BC4D-C69C-DB32-C8A3727DE249}"/>
                </a:ext>
              </a:extLst>
            </p:cNvPr>
            <p:cNvSpPr/>
            <p:nvPr/>
          </p:nvSpPr>
          <p:spPr>
            <a:xfrm>
              <a:off x="2352579" y="2240280"/>
              <a:ext cx="8307977" cy="2612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685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9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4" name="شكل بيضاوي 5">
              <a:extLst>
                <a:ext uri="{FF2B5EF4-FFF2-40B4-BE49-F238E27FC236}">
                  <a16:creationId xmlns:a16="http://schemas.microsoft.com/office/drawing/2014/main" id="{ECD7EDAA-E324-A148-F14E-1E20EBAC87B6}"/>
                </a:ext>
              </a:extLst>
            </p:cNvPr>
            <p:cNvSpPr/>
            <p:nvPr/>
          </p:nvSpPr>
          <p:spPr>
            <a:xfrm>
              <a:off x="10513370" y="2240280"/>
              <a:ext cx="262008" cy="261257"/>
            </a:xfrm>
            <a:prstGeom prst="ellipse">
              <a:avLst/>
            </a:prstGeom>
            <a:gradFill flip="none" rotWithShape="1">
              <a:gsLst>
                <a:gs pos="28000">
                  <a:schemeClr val="tx1">
                    <a:lumMod val="75000"/>
                    <a:lumOff val="25000"/>
                  </a:schemeClr>
                </a:gs>
                <a:gs pos="60000">
                  <a:schemeClr val="bg1">
                    <a:lumMod val="65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685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9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6" name="شكل حر: شكل 23">
            <a:extLst>
              <a:ext uri="{FF2B5EF4-FFF2-40B4-BE49-F238E27FC236}">
                <a16:creationId xmlns:a16="http://schemas.microsoft.com/office/drawing/2014/main" id="{C750D3B9-3D18-38C7-1616-CFA8ABECC96E}"/>
              </a:ext>
            </a:extLst>
          </p:cNvPr>
          <p:cNvSpPr/>
          <p:nvPr/>
        </p:nvSpPr>
        <p:spPr>
          <a:xfrm>
            <a:off x="3401421" y="1880221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20AD76">
                  <a:shade val="30000"/>
                  <a:satMod val="115000"/>
                </a:srgbClr>
              </a:gs>
              <a:gs pos="50000">
                <a:srgbClr val="20AD76">
                  <a:shade val="67500"/>
                  <a:satMod val="115000"/>
                </a:srgbClr>
              </a:gs>
              <a:gs pos="100000">
                <a:srgbClr val="20AD76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" name="شكل حر: شكل 27">
            <a:extLst>
              <a:ext uri="{FF2B5EF4-FFF2-40B4-BE49-F238E27FC236}">
                <a16:creationId xmlns:a16="http://schemas.microsoft.com/office/drawing/2014/main" id="{B606B738-0CA9-0E0D-0DA3-6FE50E210166}"/>
              </a:ext>
            </a:extLst>
          </p:cNvPr>
          <p:cNvSpPr/>
          <p:nvPr/>
        </p:nvSpPr>
        <p:spPr>
          <a:xfrm>
            <a:off x="4917850" y="1880221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9584">
                  <a:shade val="30000"/>
                  <a:satMod val="115000"/>
                </a:srgbClr>
              </a:gs>
              <a:gs pos="50000">
                <a:srgbClr val="009584">
                  <a:shade val="67500"/>
                  <a:satMod val="115000"/>
                </a:srgbClr>
              </a:gs>
              <a:gs pos="100000">
                <a:srgbClr val="00958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8" name="شكل حر: شكل 31">
            <a:extLst>
              <a:ext uri="{FF2B5EF4-FFF2-40B4-BE49-F238E27FC236}">
                <a16:creationId xmlns:a16="http://schemas.microsoft.com/office/drawing/2014/main" id="{607D1431-FD61-A0F8-52B3-356F61330072}"/>
              </a:ext>
            </a:extLst>
          </p:cNvPr>
          <p:cNvSpPr/>
          <p:nvPr/>
        </p:nvSpPr>
        <p:spPr>
          <a:xfrm>
            <a:off x="6706469" y="1872109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7B83">
                  <a:shade val="30000"/>
                  <a:satMod val="115000"/>
                </a:srgbClr>
              </a:gs>
              <a:gs pos="50000">
                <a:srgbClr val="007B83">
                  <a:shade val="67500"/>
                  <a:satMod val="115000"/>
                </a:srgbClr>
              </a:gs>
              <a:gs pos="100000">
                <a:srgbClr val="007B8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9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9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BEAD87CA-34D4-DC8E-2DB6-C029A347E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04" y="2530178"/>
            <a:ext cx="2799991" cy="3069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E2BE5-CAC2-43EA-5687-3E1E2207FFB3}"/>
              </a:ext>
            </a:extLst>
          </p:cNvPr>
          <p:cNvSpPr txBox="1"/>
          <p:nvPr/>
        </p:nvSpPr>
        <p:spPr>
          <a:xfrm>
            <a:off x="6746483" y="2358896"/>
            <a:ext cx="848502" cy="96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4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Helvetica Neue"/>
              </a:rPr>
              <a:t>فاصل </a:t>
            </a:r>
            <a:endParaRPr kumimoji="0" lang="en-US" sz="284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67BD8-4D42-8BA8-A6EB-27EBB5162238}"/>
              </a:ext>
            </a:extLst>
          </p:cNvPr>
          <p:cNvSpPr txBox="1"/>
          <p:nvPr/>
        </p:nvSpPr>
        <p:spPr>
          <a:xfrm>
            <a:off x="4907869" y="2386002"/>
            <a:ext cx="9216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4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Helvetica Neue"/>
              </a:rPr>
              <a:t>و   </a:t>
            </a:r>
            <a:endParaRPr kumimoji="0" lang="en-US" sz="284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633A0-D3BB-7F70-33C1-6EB28ADF17E6}"/>
              </a:ext>
            </a:extLst>
          </p:cNvPr>
          <p:cNvSpPr txBox="1"/>
          <p:nvPr/>
        </p:nvSpPr>
        <p:spPr>
          <a:xfrm>
            <a:off x="3341695" y="2443359"/>
            <a:ext cx="934372" cy="96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4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Helvetica Neue"/>
              </a:rPr>
              <a:t>نواصل</a:t>
            </a:r>
            <a:endParaRPr kumimoji="0" lang="en-US" sz="284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4738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2-10-19_21-01-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28" y="252584"/>
            <a:ext cx="11839074" cy="641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16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3658757" y="-151227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-906364" y="-307896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7199.jpeg" descr="IMG_7199.jpe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 l="36477" t="2991" r="35732" b="52356"/>
          <a:stretch>
            <a:fillRect/>
          </a:stretch>
        </p:blipFill>
        <p:spPr>
          <a:xfrm>
            <a:off x="8311176" y="3896081"/>
            <a:ext cx="1778993" cy="28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10823" y="3"/>
                </a:moveTo>
                <a:cubicBezTo>
                  <a:pt x="8645" y="47"/>
                  <a:pt x="6474" y="680"/>
                  <a:pt x="5744" y="1615"/>
                </a:cubicBezTo>
                <a:cubicBezTo>
                  <a:pt x="5405" y="2049"/>
                  <a:pt x="5075" y="2245"/>
                  <a:pt x="4151" y="2567"/>
                </a:cubicBezTo>
                <a:cubicBezTo>
                  <a:pt x="2325" y="3204"/>
                  <a:pt x="1603" y="3779"/>
                  <a:pt x="1376" y="4777"/>
                </a:cubicBezTo>
                <a:cubicBezTo>
                  <a:pt x="1257" y="5297"/>
                  <a:pt x="1209" y="5334"/>
                  <a:pt x="624" y="5369"/>
                </a:cubicBezTo>
                <a:lnTo>
                  <a:pt x="0" y="5407"/>
                </a:lnTo>
                <a:lnTo>
                  <a:pt x="0" y="13497"/>
                </a:lnTo>
                <a:lnTo>
                  <a:pt x="0" y="21588"/>
                </a:lnTo>
                <a:lnTo>
                  <a:pt x="10799" y="21588"/>
                </a:lnTo>
                <a:lnTo>
                  <a:pt x="21600" y="21588"/>
                </a:lnTo>
                <a:lnTo>
                  <a:pt x="21600" y="13497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0" y="5333"/>
                  <a:pt x="20344" y="5311"/>
                  <a:pt x="20287" y="4749"/>
                </a:cubicBezTo>
                <a:cubicBezTo>
                  <a:pt x="20205" y="3946"/>
                  <a:pt x="19520" y="3322"/>
                  <a:pt x="18090" y="2747"/>
                </a:cubicBezTo>
                <a:cubicBezTo>
                  <a:pt x="17441" y="2486"/>
                  <a:pt x="16833" y="2273"/>
                  <a:pt x="16738" y="2273"/>
                </a:cubicBezTo>
                <a:cubicBezTo>
                  <a:pt x="16643" y="2273"/>
                  <a:pt x="16432" y="2071"/>
                  <a:pt x="16268" y="1824"/>
                </a:cubicBezTo>
                <a:cubicBezTo>
                  <a:pt x="15718" y="991"/>
                  <a:pt x="14746" y="505"/>
                  <a:pt x="12950" y="166"/>
                </a:cubicBezTo>
                <a:cubicBezTo>
                  <a:pt x="12277" y="39"/>
                  <a:pt x="11549" y="-12"/>
                  <a:pt x="10823" y="3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0" name="IMG_7199.jpeg" descr="IMG_7199.jpe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rcRect l="5458" t="52853" r="66746" b="2606"/>
          <a:stretch>
            <a:fillRect/>
          </a:stretch>
        </p:blipFill>
        <p:spPr>
          <a:xfrm>
            <a:off x="19607" y="3864462"/>
            <a:ext cx="1823245" cy="292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10936" y="0"/>
                </a:moveTo>
                <a:cubicBezTo>
                  <a:pt x="8656" y="-19"/>
                  <a:pt x="6454" y="573"/>
                  <a:pt x="5642" y="1594"/>
                </a:cubicBezTo>
                <a:cubicBezTo>
                  <a:pt x="5278" y="2051"/>
                  <a:pt x="4986" y="2230"/>
                  <a:pt x="4185" y="2479"/>
                </a:cubicBezTo>
                <a:cubicBezTo>
                  <a:pt x="2355" y="3049"/>
                  <a:pt x="1418" y="3773"/>
                  <a:pt x="1185" y="4798"/>
                </a:cubicBezTo>
                <a:cubicBezTo>
                  <a:pt x="1073" y="5288"/>
                  <a:pt x="998" y="5355"/>
                  <a:pt x="529" y="5389"/>
                </a:cubicBezTo>
                <a:lnTo>
                  <a:pt x="0" y="5427"/>
                </a:lnTo>
                <a:lnTo>
                  <a:pt x="0" y="13505"/>
                </a:lnTo>
                <a:lnTo>
                  <a:pt x="0" y="21581"/>
                </a:lnTo>
                <a:lnTo>
                  <a:pt x="21501" y="21581"/>
                </a:lnTo>
                <a:lnTo>
                  <a:pt x="21551" y="13503"/>
                </a:lnTo>
                <a:lnTo>
                  <a:pt x="21600" y="5425"/>
                </a:lnTo>
                <a:lnTo>
                  <a:pt x="20972" y="5389"/>
                </a:lnTo>
                <a:cubicBezTo>
                  <a:pt x="20384" y="5353"/>
                  <a:pt x="20339" y="5316"/>
                  <a:pt x="20239" y="4810"/>
                </a:cubicBezTo>
                <a:cubicBezTo>
                  <a:pt x="20180" y="4512"/>
                  <a:pt x="19961" y="4069"/>
                  <a:pt x="19755" y="3826"/>
                </a:cubicBezTo>
                <a:cubicBezTo>
                  <a:pt x="19345" y="3343"/>
                  <a:pt x="17931" y="2612"/>
                  <a:pt x="16870" y="2335"/>
                </a:cubicBezTo>
                <a:cubicBezTo>
                  <a:pt x="16448" y="2225"/>
                  <a:pt x="16198" y="2078"/>
                  <a:pt x="16198" y="1940"/>
                </a:cubicBezTo>
                <a:cubicBezTo>
                  <a:pt x="16198" y="1502"/>
                  <a:pt x="15103" y="756"/>
                  <a:pt x="13971" y="422"/>
                </a:cubicBezTo>
                <a:cubicBezTo>
                  <a:pt x="13025" y="143"/>
                  <a:pt x="11973" y="9"/>
                  <a:pt x="10936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1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8266606" y="19685"/>
            <a:ext cx="4660074" cy="164468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أجيبي مع المعلمة و اربحي عيدية 🤩"/>
          <p:cNvSpPr txBox="1"/>
          <p:nvPr/>
        </p:nvSpPr>
        <p:spPr>
          <a:xfrm>
            <a:off x="2117558" y="2174365"/>
            <a:ext cx="7742504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584200">
              <a:defRPr sz="10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sz="5000" kern="0" dirty="0" err="1">
                <a:solidFill>
                  <a:srgbClr val="000000"/>
                </a:solidFill>
              </a:rPr>
              <a:t>أجيبي</a:t>
            </a:r>
            <a:r>
              <a:rPr sz="5000" kern="0" dirty="0">
                <a:solidFill>
                  <a:srgbClr val="000000"/>
                </a:solidFill>
              </a:rPr>
              <a:t> </a:t>
            </a:r>
            <a:r>
              <a:rPr sz="5000" kern="0" dirty="0" err="1">
                <a:solidFill>
                  <a:srgbClr val="000000"/>
                </a:solidFill>
              </a:rPr>
              <a:t>مع</a:t>
            </a:r>
            <a:r>
              <a:rPr sz="5000" kern="0" dirty="0">
                <a:solidFill>
                  <a:srgbClr val="000000"/>
                </a:solidFill>
              </a:rPr>
              <a:t> </a:t>
            </a:r>
            <a:r>
              <a:rPr sz="5000" kern="0" dirty="0" err="1">
                <a:solidFill>
                  <a:srgbClr val="000000"/>
                </a:solidFill>
              </a:rPr>
              <a:t>المعلمة</a:t>
            </a:r>
            <a:r>
              <a:rPr sz="5000" kern="0" dirty="0">
                <a:solidFill>
                  <a:srgbClr val="000000"/>
                </a:solidFill>
              </a:rPr>
              <a:t> و </a:t>
            </a:r>
            <a:r>
              <a:rPr sz="5000" kern="0" dirty="0" err="1">
                <a:solidFill>
                  <a:srgbClr val="000000"/>
                </a:solidFill>
              </a:rPr>
              <a:t>اربحي</a:t>
            </a:r>
            <a:r>
              <a:rPr sz="5000" kern="0" dirty="0">
                <a:solidFill>
                  <a:srgbClr val="000000"/>
                </a:solidFill>
              </a:rPr>
              <a:t> </a:t>
            </a:r>
            <a:r>
              <a:rPr sz="5000" kern="0" dirty="0" err="1">
                <a:solidFill>
                  <a:srgbClr val="000000"/>
                </a:solidFill>
              </a:rPr>
              <a:t>عيدية</a:t>
            </a:r>
            <a:r>
              <a:rPr sz="5000" kern="0" dirty="0">
                <a:solidFill>
                  <a:srgbClr val="000000"/>
                </a:solidFill>
              </a:rPr>
              <a:t> 🤩</a:t>
            </a:r>
          </a:p>
        </p:txBody>
      </p:sp>
      <p:pic>
        <p:nvPicPr>
          <p:cNvPr id="173" name="IMG_7199.jpeg" descr="IMG_7199.jpe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/>
          <a:srcRect l="69477" t="2995" r="2728" b="52356"/>
          <a:stretch>
            <a:fillRect/>
          </a:stretch>
        </p:blipFill>
        <p:spPr>
          <a:xfrm>
            <a:off x="10317084" y="3896233"/>
            <a:ext cx="1779191" cy="2858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718" y="0"/>
                </a:moveTo>
                <a:cubicBezTo>
                  <a:pt x="8371" y="12"/>
                  <a:pt x="6260" y="695"/>
                  <a:pt x="5510" y="1813"/>
                </a:cubicBezTo>
                <a:cubicBezTo>
                  <a:pt x="5338" y="2068"/>
                  <a:pt x="5030" y="2290"/>
                  <a:pt x="4777" y="2339"/>
                </a:cubicBezTo>
                <a:cubicBezTo>
                  <a:pt x="3880" y="2514"/>
                  <a:pt x="2356" y="3222"/>
                  <a:pt x="1910" y="3669"/>
                </a:cubicBezTo>
                <a:cubicBezTo>
                  <a:pt x="1657" y="3924"/>
                  <a:pt x="1405" y="4402"/>
                  <a:pt x="1352" y="4732"/>
                </a:cubicBezTo>
                <a:cubicBezTo>
                  <a:pt x="1258" y="5307"/>
                  <a:pt x="1229" y="5333"/>
                  <a:pt x="629" y="5369"/>
                </a:cubicBezTo>
                <a:lnTo>
                  <a:pt x="0" y="5407"/>
                </a:lnTo>
                <a:lnTo>
                  <a:pt x="0" y="13501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501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7" y="5334"/>
                  <a:pt x="20341" y="5303"/>
                  <a:pt x="20227" y="4732"/>
                </a:cubicBezTo>
                <a:cubicBezTo>
                  <a:pt x="20161" y="4402"/>
                  <a:pt x="19910" y="3926"/>
                  <a:pt x="19670" y="3675"/>
                </a:cubicBezTo>
                <a:cubicBezTo>
                  <a:pt x="19282" y="3268"/>
                  <a:pt x="17825" y="2569"/>
                  <a:pt x="16931" y="2360"/>
                </a:cubicBezTo>
                <a:cubicBezTo>
                  <a:pt x="16750" y="2318"/>
                  <a:pt x="16382" y="2013"/>
                  <a:pt x="16114" y="1684"/>
                </a:cubicBezTo>
                <a:cubicBezTo>
                  <a:pt x="15511" y="942"/>
                  <a:pt x="14633" y="515"/>
                  <a:pt x="13103" y="219"/>
                </a:cubicBezTo>
                <a:cubicBezTo>
                  <a:pt x="12309" y="65"/>
                  <a:pt x="11501" y="-4"/>
                  <a:pt x="10718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4" name="IMG_7199.jpeg" descr="IMG_7199.jpe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/>
          <a:srcRect l="5377" t="3070" r="66745" b="52356"/>
          <a:stretch>
            <a:fillRect/>
          </a:stretch>
        </p:blipFill>
        <p:spPr>
          <a:xfrm>
            <a:off x="6299557" y="3898637"/>
            <a:ext cx="1784579" cy="28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3" extrusionOk="0">
                <a:moveTo>
                  <a:pt x="10996" y="1"/>
                </a:moveTo>
                <a:cubicBezTo>
                  <a:pt x="8578" y="-37"/>
                  <a:pt x="6075" y="762"/>
                  <a:pt x="5553" y="1837"/>
                </a:cubicBezTo>
                <a:cubicBezTo>
                  <a:pt x="5480" y="1988"/>
                  <a:pt x="4964" y="2260"/>
                  <a:pt x="4331" y="2480"/>
                </a:cubicBezTo>
                <a:cubicBezTo>
                  <a:pt x="3728" y="2690"/>
                  <a:pt x="2910" y="3055"/>
                  <a:pt x="2516" y="3291"/>
                </a:cubicBezTo>
                <a:cubicBezTo>
                  <a:pt x="1797" y="3722"/>
                  <a:pt x="1138" y="4656"/>
                  <a:pt x="1253" y="5079"/>
                </a:cubicBezTo>
                <a:cubicBezTo>
                  <a:pt x="1299" y="5246"/>
                  <a:pt x="1170" y="5306"/>
                  <a:pt x="701" y="5334"/>
                </a:cubicBezTo>
                <a:lnTo>
                  <a:pt x="89" y="5371"/>
                </a:lnTo>
                <a:lnTo>
                  <a:pt x="26" y="6594"/>
                </a:lnTo>
                <a:cubicBezTo>
                  <a:pt x="-7" y="7266"/>
                  <a:pt x="-9" y="10910"/>
                  <a:pt x="19" y="14690"/>
                </a:cubicBezTo>
                <a:lnTo>
                  <a:pt x="70" y="21563"/>
                </a:lnTo>
                <a:lnTo>
                  <a:pt x="10830" y="21563"/>
                </a:lnTo>
                <a:lnTo>
                  <a:pt x="21591" y="21563"/>
                </a:lnTo>
                <a:lnTo>
                  <a:pt x="21541" y="13490"/>
                </a:lnTo>
                <a:lnTo>
                  <a:pt x="21493" y="5419"/>
                </a:lnTo>
                <a:lnTo>
                  <a:pt x="20928" y="5358"/>
                </a:lnTo>
                <a:cubicBezTo>
                  <a:pt x="20434" y="5304"/>
                  <a:pt x="20341" y="5225"/>
                  <a:pt x="20150" y="4695"/>
                </a:cubicBezTo>
                <a:cubicBezTo>
                  <a:pt x="19763" y="3619"/>
                  <a:pt x="19255" y="3265"/>
                  <a:pt x="16734" y="2311"/>
                </a:cubicBezTo>
                <a:cubicBezTo>
                  <a:pt x="16443" y="2201"/>
                  <a:pt x="16206" y="2038"/>
                  <a:pt x="16206" y="1951"/>
                </a:cubicBezTo>
                <a:cubicBezTo>
                  <a:pt x="16206" y="1863"/>
                  <a:pt x="15948" y="1568"/>
                  <a:pt x="15632" y="1295"/>
                </a:cubicBezTo>
                <a:cubicBezTo>
                  <a:pt x="14947" y="705"/>
                  <a:pt x="13675" y="273"/>
                  <a:pt x="12021" y="70"/>
                </a:cubicBezTo>
                <a:cubicBezTo>
                  <a:pt x="11685" y="29"/>
                  <a:pt x="11341" y="7"/>
                  <a:pt x="10996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5" name="IMG_7199.jpeg" descr="IMG_7199.jpe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6"/>
          <a:srcRect l="69478" t="52990" r="2730" b="2730"/>
          <a:stretch>
            <a:fillRect/>
          </a:stretch>
        </p:blipFill>
        <p:spPr>
          <a:xfrm>
            <a:off x="4249595" y="3873020"/>
            <a:ext cx="1823046" cy="290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98" y="1"/>
                </a:moveTo>
                <a:cubicBezTo>
                  <a:pt x="9397" y="-2"/>
                  <a:pt x="9006" y="43"/>
                  <a:pt x="8006" y="336"/>
                </a:cubicBezTo>
                <a:cubicBezTo>
                  <a:pt x="6602" y="745"/>
                  <a:pt x="6135" y="1008"/>
                  <a:pt x="5678" y="1644"/>
                </a:cubicBezTo>
                <a:cubicBezTo>
                  <a:pt x="5417" y="2008"/>
                  <a:pt x="5097" y="2205"/>
                  <a:pt x="4408" y="2423"/>
                </a:cubicBezTo>
                <a:cubicBezTo>
                  <a:pt x="2530" y="3021"/>
                  <a:pt x="1558" y="3772"/>
                  <a:pt x="1361" y="4775"/>
                </a:cubicBezTo>
                <a:cubicBezTo>
                  <a:pt x="1262" y="5285"/>
                  <a:pt x="1214" y="5323"/>
                  <a:pt x="628" y="5358"/>
                </a:cubicBezTo>
                <a:lnTo>
                  <a:pt x="0" y="5395"/>
                </a:lnTo>
                <a:lnTo>
                  <a:pt x="0" y="13497"/>
                </a:lnTo>
                <a:lnTo>
                  <a:pt x="0" y="21598"/>
                </a:lnTo>
                <a:lnTo>
                  <a:pt x="10801" y="21598"/>
                </a:lnTo>
                <a:lnTo>
                  <a:pt x="21600" y="21598"/>
                </a:lnTo>
                <a:lnTo>
                  <a:pt x="21600" y="13497"/>
                </a:lnTo>
                <a:lnTo>
                  <a:pt x="21600" y="5395"/>
                </a:lnTo>
                <a:lnTo>
                  <a:pt x="20975" y="5358"/>
                </a:lnTo>
                <a:cubicBezTo>
                  <a:pt x="20386" y="5323"/>
                  <a:pt x="20342" y="5285"/>
                  <a:pt x="20218" y="4737"/>
                </a:cubicBezTo>
                <a:cubicBezTo>
                  <a:pt x="20000" y="3776"/>
                  <a:pt x="19209" y="3149"/>
                  <a:pt x="17424" y="2522"/>
                </a:cubicBezTo>
                <a:cubicBezTo>
                  <a:pt x="16605" y="2234"/>
                  <a:pt x="16203" y="2012"/>
                  <a:pt x="16119" y="1804"/>
                </a:cubicBezTo>
                <a:cubicBezTo>
                  <a:pt x="15926" y="1320"/>
                  <a:pt x="14738" y="590"/>
                  <a:pt x="13644" y="285"/>
                </a:cubicBezTo>
                <a:cubicBezTo>
                  <a:pt x="12833" y="59"/>
                  <a:pt x="12290" y="3"/>
                  <a:pt x="10898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6" name="IMG_7199.jpeg" descr="IMG_7199.jpe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/>
          <a:srcRect l="36476" t="52893" r="35731" b="2606"/>
          <a:stretch>
            <a:fillRect/>
          </a:stretch>
        </p:blipFill>
        <p:spPr>
          <a:xfrm>
            <a:off x="2134755" y="3865786"/>
            <a:ext cx="1823046" cy="2919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818" y="2"/>
                </a:moveTo>
                <a:cubicBezTo>
                  <a:pt x="9794" y="18"/>
                  <a:pt x="8749" y="165"/>
                  <a:pt x="7789" y="459"/>
                </a:cubicBezTo>
                <a:cubicBezTo>
                  <a:pt x="6631" y="815"/>
                  <a:pt x="5593" y="1523"/>
                  <a:pt x="5593" y="1958"/>
                </a:cubicBezTo>
                <a:cubicBezTo>
                  <a:pt x="5593" y="2055"/>
                  <a:pt x="5224" y="2238"/>
                  <a:pt x="4773" y="2365"/>
                </a:cubicBezTo>
                <a:cubicBezTo>
                  <a:pt x="2776" y="2928"/>
                  <a:pt x="1681" y="3724"/>
                  <a:pt x="1380" y="4833"/>
                </a:cubicBezTo>
                <a:cubicBezTo>
                  <a:pt x="1257" y="5287"/>
                  <a:pt x="1189" y="5336"/>
                  <a:pt x="623" y="5371"/>
                </a:cubicBezTo>
                <a:lnTo>
                  <a:pt x="0" y="5407"/>
                </a:lnTo>
                <a:lnTo>
                  <a:pt x="0" y="13487"/>
                </a:lnTo>
                <a:lnTo>
                  <a:pt x="0" y="21567"/>
                </a:lnTo>
                <a:lnTo>
                  <a:pt x="21600" y="21567"/>
                </a:lnTo>
                <a:lnTo>
                  <a:pt x="21600" y="13487"/>
                </a:lnTo>
                <a:lnTo>
                  <a:pt x="21600" y="5407"/>
                </a:lnTo>
                <a:lnTo>
                  <a:pt x="20972" y="5371"/>
                </a:lnTo>
                <a:cubicBezTo>
                  <a:pt x="20370" y="5335"/>
                  <a:pt x="20343" y="5308"/>
                  <a:pt x="20248" y="4720"/>
                </a:cubicBezTo>
                <a:cubicBezTo>
                  <a:pt x="20107" y="3848"/>
                  <a:pt x="19417" y="3265"/>
                  <a:pt x="17855" y="2697"/>
                </a:cubicBezTo>
                <a:cubicBezTo>
                  <a:pt x="16804" y="2314"/>
                  <a:pt x="16470" y="2114"/>
                  <a:pt x="16087" y="1642"/>
                </a:cubicBezTo>
                <a:cubicBezTo>
                  <a:pt x="15214" y="569"/>
                  <a:pt x="13070" y="-33"/>
                  <a:pt x="10818" y="2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7" name="الصوت" descr="الصوت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2582" y="2598199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50"/>
                            </p:stCondLst>
                            <p:childTnLst>
                              <p:par>
                                <p:cTn id="8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50"/>
                            </p:stCondLst>
                            <p:childTnLst>
                              <p:par>
                                <p:cTn id="1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50"/>
                            </p:stCondLst>
                            <p:childTnLst>
                              <p:par>
                                <p:cTn id="14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50"/>
                            </p:stCondLst>
                            <p:childTnLst>
                              <p:par>
                                <p:cTn id="1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5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1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50"/>
                            </p:stCondLst>
                            <p:childTnLst>
                              <p:par>
                                <p:cTn id="23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5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audio>
          </p:childTnLst>
        </p:cTn>
      </p:par>
    </p:tnLst>
    <p:bldLst>
      <p:bldP spid="169" grpId="0" animBg="1" advAuto="0"/>
      <p:bldP spid="170" grpId="0" animBg="1" advAuto="0"/>
      <p:bldP spid="172" grpId="0" animBg="1" advAuto="0"/>
      <p:bldP spid="173" grpId="0" animBg="1" advAuto="0"/>
      <p:bldP spid="174" grpId="0" animBg="1" advAuto="0"/>
      <p:bldP spid="175" grpId="0" animBg="1" advAuto="0"/>
      <p:bldP spid="176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9DE8EA-37B6-49A4-B44F-14B9B4787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1108511"/>
            <a:ext cx="11251096" cy="5328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FAF823-6860-4719-B063-1E207548FF07}"/>
              </a:ext>
            </a:extLst>
          </p:cNvPr>
          <p:cNvSpPr txBox="1"/>
          <p:nvPr/>
        </p:nvSpPr>
        <p:spPr>
          <a:xfrm>
            <a:off x="530087" y="209158"/>
            <a:ext cx="391616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/>
              <a:t>كتاب الطالب صفحة 168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A6CCAE-217B-41FC-B574-DBC2E2D44593}"/>
              </a:ext>
            </a:extLst>
          </p:cNvPr>
          <p:cNvSpPr/>
          <p:nvPr/>
        </p:nvSpPr>
        <p:spPr>
          <a:xfrm>
            <a:off x="7553325" y="3779044"/>
            <a:ext cx="2369343" cy="2119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C8AAE1-0510-4D0C-B32A-E2E3EBD7AFE1}"/>
              </a:ext>
            </a:extLst>
          </p:cNvPr>
          <p:cNvSpPr/>
          <p:nvPr/>
        </p:nvSpPr>
        <p:spPr>
          <a:xfrm>
            <a:off x="7553325" y="3997325"/>
            <a:ext cx="2369343" cy="2119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B7D072-4C22-47F3-95E6-EF851CB629A0}"/>
              </a:ext>
            </a:extLst>
          </p:cNvPr>
          <p:cNvSpPr/>
          <p:nvPr/>
        </p:nvSpPr>
        <p:spPr>
          <a:xfrm>
            <a:off x="7553325" y="4218781"/>
            <a:ext cx="2369343" cy="2119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9473BC-8B4D-4414-8435-AC0CAEEFB53D}"/>
              </a:ext>
            </a:extLst>
          </p:cNvPr>
          <p:cNvSpPr/>
          <p:nvPr/>
        </p:nvSpPr>
        <p:spPr>
          <a:xfrm>
            <a:off x="7553325" y="4440237"/>
            <a:ext cx="2369343" cy="2119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D3B3DC-AB3B-4A68-9C07-3C400AEE7149}"/>
              </a:ext>
            </a:extLst>
          </p:cNvPr>
          <p:cNvSpPr/>
          <p:nvPr/>
        </p:nvSpPr>
        <p:spPr>
          <a:xfrm>
            <a:off x="7553325" y="4664868"/>
            <a:ext cx="2369343" cy="2119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A94422-1B00-4E78-8835-BFAF622D9450}"/>
              </a:ext>
            </a:extLst>
          </p:cNvPr>
          <p:cNvSpPr/>
          <p:nvPr/>
        </p:nvSpPr>
        <p:spPr>
          <a:xfrm>
            <a:off x="7553323" y="4886521"/>
            <a:ext cx="2369343" cy="2119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9D0812-5479-439D-84D7-E9EF2C592B2B}"/>
              </a:ext>
            </a:extLst>
          </p:cNvPr>
          <p:cNvSpPr/>
          <p:nvPr/>
        </p:nvSpPr>
        <p:spPr>
          <a:xfrm>
            <a:off x="7553324" y="5104802"/>
            <a:ext cx="2369343" cy="2119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B71CC3-DF55-4D9C-8AC4-B08FA0AA7522}"/>
              </a:ext>
            </a:extLst>
          </p:cNvPr>
          <p:cNvSpPr/>
          <p:nvPr/>
        </p:nvSpPr>
        <p:spPr>
          <a:xfrm>
            <a:off x="2219325" y="3772694"/>
            <a:ext cx="2369343" cy="2119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29B1AD-1800-471F-9CD4-9D3D088FBD33}"/>
              </a:ext>
            </a:extLst>
          </p:cNvPr>
          <p:cNvSpPr/>
          <p:nvPr/>
        </p:nvSpPr>
        <p:spPr>
          <a:xfrm>
            <a:off x="3390900" y="3990975"/>
            <a:ext cx="1197768" cy="2119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B3F58F-FE36-471E-BCD7-6B69C4966BCA}"/>
              </a:ext>
            </a:extLst>
          </p:cNvPr>
          <p:cNvSpPr/>
          <p:nvPr/>
        </p:nvSpPr>
        <p:spPr>
          <a:xfrm>
            <a:off x="1832216" y="2604810"/>
            <a:ext cx="2756452" cy="3670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22" name="Graphic 21" descr="Illustration of a blue bag of school supplies character ">
            <a:extLst>
              <a:ext uri="{FF2B5EF4-FFF2-40B4-BE49-F238E27FC236}">
                <a16:creationId xmlns:a16="http://schemas.microsoft.com/office/drawing/2014/main" id="{E5FD0F1B-03DA-4D1C-B747-9972AD3C5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287" y="1125617"/>
            <a:ext cx="2483858" cy="170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5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9" name="Text Box 145"/>
          <p:cNvSpPr txBox="1">
            <a:spLocks noChangeArrowheads="1"/>
          </p:cNvSpPr>
          <p:nvPr/>
        </p:nvSpPr>
        <p:spPr bwMode="auto">
          <a:xfrm>
            <a:off x="7686904" y="483811"/>
            <a:ext cx="19905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KW" sz="4800" b="1" dirty="0">
                <a:solidFill>
                  <a:srgbClr val="FF0000"/>
                </a:solidFill>
                <a:latin typeface="Calibri" pitchFamily="34" charset="0"/>
              </a:rPr>
              <a:t>70٪</a:t>
            </a:r>
            <a:endParaRPr lang="ar-SA" sz="4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graphicFrame>
        <p:nvGraphicFramePr>
          <p:cNvPr id="381" name="Group 249"/>
          <p:cNvGraphicFramePr>
            <a:graphicFrameLocks noGrp="1"/>
          </p:cNvGraphicFramePr>
          <p:nvPr/>
        </p:nvGraphicFramePr>
        <p:xfrm>
          <a:off x="6471812" y="1628798"/>
          <a:ext cx="3440612" cy="3654150"/>
        </p:xfrm>
        <a:graphic>
          <a:graphicData uri="http://schemas.openxmlformats.org/drawingml/2006/table">
            <a:tbl>
              <a:tblPr rtl="1"/>
              <a:tblGrid>
                <a:gridCol w="343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57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82" name="Group 249"/>
          <p:cNvGraphicFramePr>
            <a:graphicFrameLocks noGrp="1"/>
          </p:cNvGraphicFramePr>
          <p:nvPr/>
        </p:nvGraphicFramePr>
        <p:xfrm>
          <a:off x="2495602" y="1628800"/>
          <a:ext cx="3600398" cy="3600400"/>
        </p:xfrm>
        <a:graphic>
          <a:graphicData uri="http://schemas.openxmlformats.org/drawingml/2006/table">
            <a:tbl>
              <a:tblPr rtl="1"/>
              <a:tblGrid>
                <a:gridCol w="35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96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6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17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96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96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Box 145">
            <a:extLst>
              <a:ext uri="{FF2B5EF4-FFF2-40B4-BE49-F238E27FC236}">
                <a16:creationId xmlns:a16="http://schemas.microsoft.com/office/drawing/2014/main" id="{B3B1DA3F-BE9D-46C7-A6B7-A1479B50A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932" y="544585"/>
            <a:ext cx="19905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KW" sz="4800" b="1" dirty="0">
                <a:solidFill>
                  <a:srgbClr val="FF0000"/>
                </a:solidFill>
                <a:latin typeface="Calibri" pitchFamily="34" charset="0"/>
              </a:rPr>
              <a:t>7</a:t>
            </a:r>
            <a:r>
              <a:rPr lang="ar-SA" sz="4800" b="1" dirty="0">
                <a:solidFill>
                  <a:srgbClr val="FF0000"/>
                </a:solidFill>
                <a:latin typeface="Calibri" pitchFamily="34" charset="0"/>
              </a:rPr>
              <a:t>0</a:t>
            </a:r>
            <a:r>
              <a:rPr lang="ar-KW" sz="4800" b="1" dirty="0">
                <a:solidFill>
                  <a:srgbClr val="FF0000"/>
                </a:solidFill>
                <a:latin typeface="Calibri" pitchFamily="34" charset="0"/>
              </a:rPr>
              <a:t>٪</a:t>
            </a:r>
            <a:endParaRPr lang="ar-SA" sz="48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34683"/>
      </p:ext>
    </p:extLst>
  </p:cSld>
  <p:clrMapOvr>
    <a:masterClrMapping/>
  </p:clrMapOvr>
  <p:transition spd="med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 Box 117"/>
          <p:cNvSpPr txBox="1">
            <a:spLocks noChangeArrowheads="1"/>
          </p:cNvSpPr>
          <p:nvPr/>
        </p:nvSpPr>
        <p:spPr bwMode="auto">
          <a:xfrm>
            <a:off x="7968209" y="548680"/>
            <a:ext cx="18716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KW" sz="4800" b="1" dirty="0">
                <a:latin typeface="Calibri" pitchFamily="34" charset="0"/>
              </a:rPr>
              <a:t> </a:t>
            </a:r>
            <a:r>
              <a:rPr lang="ar-SA" sz="4800" b="1" dirty="0">
                <a:latin typeface="Calibri" pitchFamily="34" charset="0"/>
              </a:rPr>
              <a:t>8</a:t>
            </a:r>
            <a:r>
              <a:rPr lang="ar-KW" sz="4800" b="1" dirty="0">
                <a:latin typeface="Calibri" pitchFamily="34" charset="0"/>
              </a:rPr>
              <a:t>٪</a:t>
            </a:r>
            <a:endParaRPr lang="ar-SA" sz="4800" b="1" dirty="0">
              <a:latin typeface="Calibri" pitchFamily="34" charset="0"/>
            </a:endParaRPr>
          </a:p>
        </p:txBody>
      </p:sp>
      <p:graphicFrame>
        <p:nvGraphicFramePr>
          <p:cNvPr id="221" name="Group 249"/>
          <p:cNvGraphicFramePr>
            <a:graphicFrameLocks noGrp="1"/>
          </p:cNvGraphicFramePr>
          <p:nvPr/>
        </p:nvGraphicFramePr>
        <p:xfrm>
          <a:off x="6399259" y="1700808"/>
          <a:ext cx="3440612" cy="3654150"/>
        </p:xfrm>
        <a:graphic>
          <a:graphicData uri="http://schemas.openxmlformats.org/drawingml/2006/table">
            <a:tbl>
              <a:tblPr rtl="1"/>
              <a:tblGrid>
                <a:gridCol w="343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57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22" name="Group 249"/>
          <p:cNvGraphicFramePr>
            <a:graphicFrameLocks noGrp="1"/>
          </p:cNvGraphicFramePr>
          <p:nvPr/>
        </p:nvGraphicFramePr>
        <p:xfrm>
          <a:off x="2351584" y="1700808"/>
          <a:ext cx="3440612" cy="3654150"/>
        </p:xfrm>
        <a:graphic>
          <a:graphicData uri="http://schemas.openxmlformats.org/drawingml/2006/table">
            <a:tbl>
              <a:tblPr rtl="1"/>
              <a:tblGrid>
                <a:gridCol w="343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57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3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41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Box 145">
            <a:extLst>
              <a:ext uri="{FF2B5EF4-FFF2-40B4-BE49-F238E27FC236}">
                <a16:creationId xmlns:a16="http://schemas.microsoft.com/office/drawing/2014/main" id="{75D7E500-2023-4804-92EB-73DDFDC49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394" y="541595"/>
            <a:ext cx="19905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 dirty="0">
                <a:solidFill>
                  <a:srgbClr val="FF0000"/>
                </a:solidFill>
                <a:latin typeface="Calibri" pitchFamily="34" charset="0"/>
              </a:rPr>
              <a:t>8</a:t>
            </a:r>
            <a:r>
              <a:rPr lang="ar-KW" sz="4800" b="1" dirty="0">
                <a:solidFill>
                  <a:srgbClr val="FF0000"/>
                </a:solidFill>
                <a:latin typeface="Calibri" pitchFamily="34" charset="0"/>
              </a:rPr>
              <a:t>٪</a:t>
            </a:r>
            <a:endParaRPr lang="ar-SA" sz="48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82540"/>
      </p:ext>
    </p:extLst>
  </p:cSld>
  <p:clrMapOvr>
    <a:masterClrMapping/>
  </p:clrMapOvr>
  <p:transition spd="med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2" name="Text Box 108"/>
          <p:cNvSpPr txBox="1">
            <a:spLocks noChangeArrowheads="1"/>
          </p:cNvSpPr>
          <p:nvPr/>
        </p:nvSpPr>
        <p:spPr bwMode="auto">
          <a:xfrm>
            <a:off x="9192072" y="3645024"/>
            <a:ext cx="7921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KW" sz="4000" b="1" dirty="0">
                <a:solidFill>
                  <a:srgbClr val="FF0000"/>
                </a:solidFill>
                <a:latin typeface="Calibri" pitchFamily="34" charset="0"/>
              </a:rPr>
              <a:t>20</a:t>
            </a:r>
            <a:endParaRPr lang="en-US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373" name="Line 109"/>
          <p:cNvSpPr>
            <a:spLocks noChangeShapeType="1"/>
          </p:cNvSpPr>
          <p:nvPr/>
        </p:nvSpPr>
        <p:spPr bwMode="auto">
          <a:xfrm flipH="1" flipV="1">
            <a:off x="9120189" y="4293096"/>
            <a:ext cx="9366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EG"/>
          </a:p>
        </p:txBody>
      </p:sp>
      <p:sp>
        <p:nvSpPr>
          <p:cNvPr id="11374" name="Text Box 110"/>
          <p:cNvSpPr txBox="1">
            <a:spLocks noChangeArrowheads="1"/>
          </p:cNvSpPr>
          <p:nvPr/>
        </p:nvSpPr>
        <p:spPr bwMode="auto">
          <a:xfrm>
            <a:off x="8903147" y="4294313"/>
            <a:ext cx="1223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ar-KW" sz="4000" b="1" dirty="0">
                <a:solidFill>
                  <a:srgbClr val="002060"/>
                </a:solidFill>
                <a:latin typeface="Calibri" pitchFamily="34" charset="0"/>
              </a:rPr>
              <a:t>100</a:t>
            </a:r>
            <a:endParaRPr lang="en-US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1376" name="Arc 112"/>
          <p:cNvSpPr>
            <a:spLocks/>
          </p:cNvSpPr>
          <p:nvPr/>
        </p:nvSpPr>
        <p:spPr bwMode="auto">
          <a:xfrm rot="255520" flipH="1">
            <a:off x="8053039" y="3838552"/>
            <a:ext cx="1049006" cy="384363"/>
          </a:xfrm>
          <a:custGeom>
            <a:avLst/>
            <a:gdLst>
              <a:gd name="T0" fmla="*/ 0 w 18585"/>
              <a:gd name="T1" fmla="*/ 0 h 21600"/>
              <a:gd name="T2" fmla="*/ 2147483647 w 18585"/>
              <a:gd name="T3" fmla="*/ 2147483647 h 21600"/>
              <a:gd name="T4" fmla="*/ 0 w 18585"/>
              <a:gd name="T5" fmla="*/ 2147483647 h 21600"/>
              <a:gd name="T6" fmla="*/ 0 60000 65536"/>
              <a:gd name="T7" fmla="*/ 0 60000 65536"/>
              <a:gd name="T8" fmla="*/ 0 60000 65536"/>
              <a:gd name="T9" fmla="*/ 0 w 18585"/>
              <a:gd name="T10" fmla="*/ 0 h 21600"/>
              <a:gd name="T11" fmla="*/ 18585 w 1858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585" h="21600" fill="none" extrusionOk="0">
                <a:moveTo>
                  <a:pt x="-1" y="0"/>
                </a:moveTo>
                <a:cubicBezTo>
                  <a:pt x="7631" y="0"/>
                  <a:pt x="14695" y="4026"/>
                  <a:pt x="18584" y="10592"/>
                </a:cubicBezTo>
              </a:path>
              <a:path w="18585" h="21600" stroke="0" extrusionOk="0">
                <a:moveTo>
                  <a:pt x="-1" y="0"/>
                </a:moveTo>
                <a:cubicBezTo>
                  <a:pt x="7631" y="0"/>
                  <a:pt x="14695" y="4026"/>
                  <a:pt x="18584" y="10592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EG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377" name="Text Box 113"/>
          <p:cNvSpPr txBox="1">
            <a:spLocks noChangeArrowheads="1"/>
          </p:cNvSpPr>
          <p:nvPr/>
        </p:nvSpPr>
        <p:spPr bwMode="auto">
          <a:xfrm>
            <a:off x="7176121" y="3800133"/>
            <a:ext cx="773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KW" sz="4000" b="1" dirty="0">
                <a:latin typeface="Calibri" pitchFamily="34" charset="0"/>
              </a:rPr>
              <a:t>20</a:t>
            </a:r>
            <a:endParaRPr lang="en-US" sz="4000" b="1" dirty="0">
              <a:latin typeface="Calibri" pitchFamily="34" charset="0"/>
            </a:endParaRPr>
          </a:p>
        </p:txBody>
      </p:sp>
      <p:grpSp>
        <p:nvGrpSpPr>
          <p:cNvPr id="3" name="Group 116"/>
          <p:cNvGrpSpPr>
            <a:grpSpLocks/>
          </p:cNvGrpSpPr>
          <p:nvPr/>
        </p:nvGrpSpPr>
        <p:grpSpPr bwMode="auto">
          <a:xfrm>
            <a:off x="6527477" y="3633063"/>
            <a:ext cx="792162" cy="795338"/>
            <a:chOff x="1882" y="3566"/>
            <a:chExt cx="499" cy="501"/>
          </a:xfrm>
        </p:grpSpPr>
        <p:sp>
          <p:nvSpPr>
            <p:cNvPr id="19468" name="Text Box 116"/>
            <p:cNvSpPr txBox="1">
              <a:spLocks noChangeArrowheads="1"/>
            </p:cNvSpPr>
            <p:nvPr/>
          </p:nvSpPr>
          <p:spPr bwMode="auto">
            <a:xfrm>
              <a:off x="1882" y="3566"/>
              <a:ext cx="27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 sz="3200" dirty="0">
                  <a:latin typeface="Calibri" pitchFamily="34" charset="0"/>
                </a:rPr>
                <a:t>•</a:t>
              </a:r>
            </a:p>
          </p:txBody>
        </p:sp>
        <p:sp>
          <p:nvSpPr>
            <p:cNvPr id="19469" name="Line 114"/>
            <p:cNvSpPr>
              <a:spLocks noChangeShapeType="1"/>
            </p:cNvSpPr>
            <p:nvPr/>
          </p:nvSpPr>
          <p:spPr bwMode="auto">
            <a:xfrm flipH="1">
              <a:off x="2018" y="3657"/>
              <a:ext cx="227" cy="31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EG"/>
            </a:p>
          </p:txBody>
        </p:sp>
        <p:sp>
          <p:nvSpPr>
            <p:cNvPr id="19470" name="Text Box 117"/>
            <p:cNvSpPr txBox="1">
              <a:spLocks noChangeArrowheads="1"/>
            </p:cNvSpPr>
            <p:nvPr/>
          </p:nvSpPr>
          <p:spPr bwMode="auto">
            <a:xfrm>
              <a:off x="2109" y="3702"/>
              <a:ext cx="27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 sz="3200" dirty="0">
                  <a:latin typeface="Calibri" pitchFamily="34" charset="0"/>
                </a:rPr>
                <a:t>•</a:t>
              </a:r>
            </a:p>
          </p:txBody>
        </p:sp>
      </p:grpSp>
      <p:sp>
        <p:nvSpPr>
          <p:cNvPr id="11382" name="Text Box 118"/>
          <p:cNvSpPr txBox="1">
            <a:spLocks noChangeArrowheads="1"/>
          </p:cNvSpPr>
          <p:nvPr/>
        </p:nvSpPr>
        <p:spPr bwMode="auto">
          <a:xfrm>
            <a:off x="8399910" y="3843463"/>
            <a:ext cx="649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Calibri" pitchFamily="34" charset="0"/>
                <a:ea typeface="PT Bold Heading"/>
                <a:cs typeface="PT Bold Heading"/>
                <a:sym typeface="Symbol" pitchFamily="18" charset="2"/>
              </a:rPr>
              <a:t></a:t>
            </a:r>
          </a:p>
        </p:txBody>
      </p:sp>
      <p:sp>
        <p:nvSpPr>
          <p:cNvPr id="11383" name="Arc 119"/>
          <p:cNvSpPr>
            <a:spLocks/>
          </p:cNvSpPr>
          <p:nvPr/>
        </p:nvSpPr>
        <p:spPr bwMode="auto">
          <a:xfrm rot="11846311" flipH="1">
            <a:off x="6945785" y="4207983"/>
            <a:ext cx="2092205" cy="469209"/>
          </a:xfrm>
          <a:custGeom>
            <a:avLst/>
            <a:gdLst>
              <a:gd name="T0" fmla="*/ 0 w 24844"/>
              <a:gd name="T1" fmla="*/ 2147483647 h 21600"/>
              <a:gd name="T2" fmla="*/ 2147483647 w 24844"/>
              <a:gd name="T3" fmla="*/ 2147483647 h 21600"/>
              <a:gd name="T4" fmla="*/ 2147483647 w 24844"/>
              <a:gd name="T5" fmla="*/ 2147483647 h 21600"/>
              <a:gd name="T6" fmla="*/ 0 60000 65536"/>
              <a:gd name="T7" fmla="*/ 0 60000 65536"/>
              <a:gd name="T8" fmla="*/ 0 60000 65536"/>
              <a:gd name="T9" fmla="*/ 0 w 24844"/>
              <a:gd name="T10" fmla="*/ 0 h 21600"/>
              <a:gd name="T11" fmla="*/ 24844 w 2484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844" h="21600" fill="none" extrusionOk="0">
                <a:moveTo>
                  <a:pt x="-1" y="267"/>
                </a:moveTo>
                <a:cubicBezTo>
                  <a:pt x="1121" y="89"/>
                  <a:pt x="2255" y="-1"/>
                  <a:pt x="3391" y="0"/>
                </a:cubicBezTo>
                <a:cubicBezTo>
                  <a:pt x="14346" y="0"/>
                  <a:pt x="23567" y="8201"/>
                  <a:pt x="24843" y="19083"/>
                </a:cubicBezTo>
              </a:path>
              <a:path w="24844" h="21600" stroke="0" extrusionOk="0">
                <a:moveTo>
                  <a:pt x="-1" y="267"/>
                </a:moveTo>
                <a:cubicBezTo>
                  <a:pt x="1121" y="89"/>
                  <a:pt x="2255" y="-1"/>
                  <a:pt x="3391" y="0"/>
                </a:cubicBezTo>
                <a:cubicBezTo>
                  <a:pt x="14346" y="0"/>
                  <a:pt x="23567" y="8201"/>
                  <a:pt x="24843" y="19083"/>
                </a:cubicBezTo>
                <a:lnTo>
                  <a:pt x="3391" y="21600"/>
                </a:lnTo>
                <a:close/>
              </a:path>
            </a:pathLst>
          </a:custGeom>
          <a:noFill/>
          <a:ln w="57150" cmpd="sng">
            <a:solidFill>
              <a:srgbClr val="3333CC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ar-EG"/>
          </a:p>
        </p:txBody>
      </p:sp>
      <p:grpSp>
        <p:nvGrpSpPr>
          <p:cNvPr id="120" name="Group 424"/>
          <p:cNvGrpSpPr>
            <a:grpSpLocks/>
          </p:cNvGrpSpPr>
          <p:nvPr/>
        </p:nvGrpSpPr>
        <p:grpSpPr bwMode="auto">
          <a:xfrm>
            <a:off x="1847850" y="1845048"/>
            <a:ext cx="3600450" cy="3598863"/>
            <a:chOff x="204" y="754"/>
            <a:chExt cx="2268" cy="2267"/>
          </a:xfrm>
        </p:grpSpPr>
        <p:grpSp>
          <p:nvGrpSpPr>
            <p:cNvPr id="121" name="Group 324"/>
            <p:cNvGrpSpPr>
              <a:grpSpLocks/>
            </p:cNvGrpSpPr>
            <p:nvPr/>
          </p:nvGrpSpPr>
          <p:grpSpPr bwMode="auto">
            <a:xfrm>
              <a:off x="204" y="754"/>
              <a:ext cx="227" cy="2267"/>
              <a:chOff x="1474" y="981"/>
              <a:chExt cx="227" cy="2267"/>
            </a:xfrm>
          </p:grpSpPr>
          <p:sp>
            <p:nvSpPr>
              <p:cNvPr id="221" name="Rectangle 32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22" name="Rectangle 32"/>
              <p:cNvSpPr>
                <a:spLocks noChangeArrowheads="1"/>
              </p:cNvSpPr>
              <p:nvPr/>
            </p:nvSpPr>
            <p:spPr bwMode="auto">
              <a:xfrm>
                <a:off x="1474" y="1207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23" name="Rectangle 32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24" name="Rectangle 32"/>
              <p:cNvSpPr>
                <a:spLocks noChangeArrowheads="1"/>
              </p:cNvSpPr>
              <p:nvPr/>
            </p:nvSpPr>
            <p:spPr bwMode="auto">
              <a:xfrm>
                <a:off x="1474" y="166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25" name="Rectangle 32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26" name="Rectangle 3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27" name="Rectangle 32"/>
              <p:cNvSpPr>
                <a:spLocks noChangeArrowheads="1"/>
              </p:cNvSpPr>
              <p:nvPr/>
            </p:nvSpPr>
            <p:spPr bwMode="auto">
              <a:xfrm>
                <a:off x="1474" y="234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28" name="Rectangle 32"/>
              <p:cNvSpPr>
                <a:spLocks noChangeArrowheads="1"/>
              </p:cNvSpPr>
              <p:nvPr/>
            </p:nvSpPr>
            <p:spPr bwMode="auto">
              <a:xfrm>
                <a:off x="1474" y="256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29" name="Rectangle 32"/>
              <p:cNvSpPr>
                <a:spLocks noChangeArrowheads="1"/>
              </p:cNvSpPr>
              <p:nvPr/>
            </p:nvSpPr>
            <p:spPr bwMode="auto">
              <a:xfrm>
                <a:off x="1474" y="279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30" name="Rectangle 32"/>
              <p:cNvSpPr>
                <a:spLocks noChangeArrowheads="1"/>
              </p:cNvSpPr>
              <p:nvPr/>
            </p:nvSpPr>
            <p:spPr bwMode="auto">
              <a:xfrm>
                <a:off x="1474" y="3022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</p:grpSp>
        <p:grpSp>
          <p:nvGrpSpPr>
            <p:cNvPr id="122" name="Group 325"/>
            <p:cNvGrpSpPr>
              <a:grpSpLocks/>
            </p:cNvGrpSpPr>
            <p:nvPr/>
          </p:nvGrpSpPr>
          <p:grpSpPr bwMode="auto">
            <a:xfrm>
              <a:off x="431" y="754"/>
              <a:ext cx="227" cy="2267"/>
              <a:chOff x="1474" y="981"/>
              <a:chExt cx="227" cy="2267"/>
            </a:xfrm>
          </p:grpSpPr>
          <p:sp>
            <p:nvSpPr>
              <p:cNvPr id="211" name="Rectangle 32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12" name="Rectangle 32"/>
              <p:cNvSpPr>
                <a:spLocks noChangeArrowheads="1"/>
              </p:cNvSpPr>
              <p:nvPr/>
            </p:nvSpPr>
            <p:spPr bwMode="auto">
              <a:xfrm>
                <a:off x="1474" y="1207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13" name="Rectangle 32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14" name="Rectangle 32"/>
              <p:cNvSpPr>
                <a:spLocks noChangeArrowheads="1"/>
              </p:cNvSpPr>
              <p:nvPr/>
            </p:nvSpPr>
            <p:spPr bwMode="auto">
              <a:xfrm>
                <a:off x="1474" y="166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15" name="Rectangle 32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16" name="Rectangle 3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17" name="Rectangle 32"/>
              <p:cNvSpPr>
                <a:spLocks noChangeArrowheads="1"/>
              </p:cNvSpPr>
              <p:nvPr/>
            </p:nvSpPr>
            <p:spPr bwMode="auto">
              <a:xfrm>
                <a:off x="1474" y="234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18" name="Rectangle 32"/>
              <p:cNvSpPr>
                <a:spLocks noChangeArrowheads="1"/>
              </p:cNvSpPr>
              <p:nvPr/>
            </p:nvSpPr>
            <p:spPr bwMode="auto">
              <a:xfrm>
                <a:off x="1474" y="256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19" name="Rectangle 32"/>
              <p:cNvSpPr>
                <a:spLocks noChangeArrowheads="1"/>
              </p:cNvSpPr>
              <p:nvPr/>
            </p:nvSpPr>
            <p:spPr bwMode="auto">
              <a:xfrm>
                <a:off x="1474" y="279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20" name="Rectangle 32"/>
              <p:cNvSpPr>
                <a:spLocks noChangeArrowheads="1"/>
              </p:cNvSpPr>
              <p:nvPr/>
            </p:nvSpPr>
            <p:spPr bwMode="auto">
              <a:xfrm>
                <a:off x="1474" y="3022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</p:grpSp>
        <p:grpSp>
          <p:nvGrpSpPr>
            <p:cNvPr id="123" name="Group 336"/>
            <p:cNvGrpSpPr>
              <a:grpSpLocks/>
            </p:cNvGrpSpPr>
            <p:nvPr/>
          </p:nvGrpSpPr>
          <p:grpSpPr bwMode="auto">
            <a:xfrm>
              <a:off x="657" y="754"/>
              <a:ext cx="227" cy="2267"/>
              <a:chOff x="1474" y="981"/>
              <a:chExt cx="227" cy="2267"/>
            </a:xfrm>
          </p:grpSpPr>
          <p:sp>
            <p:nvSpPr>
              <p:cNvPr id="201" name="Rectangle 32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02" name="Rectangle 32"/>
              <p:cNvSpPr>
                <a:spLocks noChangeArrowheads="1"/>
              </p:cNvSpPr>
              <p:nvPr/>
            </p:nvSpPr>
            <p:spPr bwMode="auto">
              <a:xfrm>
                <a:off x="1474" y="1207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03" name="Rectangle 32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04" name="Rectangle 32"/>
              <p:cNvSpPr>
                <a:spLocks noChangeArrowheads="1"/>
              </p:cNvSpPr>
              <p:nvPr/>
            </p:nvSpPr>
            <p:spPr bwMode="auto">
              <a:xfrm>
                <a:off x="1474" y="166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05" name="Rectangle 32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06" name="Rectangle 3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07" name="Rectangle 32"/>
              <p:cNvSpPr>
                <a:spLocks noChangeArrowheads="1"/>
              </p:cNvSpPr>
              <p:nvPr/>
            </p:nvSpPr>
            <p:spPr bwMode="auto">
              <a:xfrm>
                <a:off x="1474" y="234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08" name="Rectangle 32"/>
              <p:cNvSpPr>
                <a:spLocks noChangeArrowheads="1"/>
              </p:cNvSpPr>
              <p:nvPr/>
            </p:nvSpPr>
            <p:spPr bwMode="auto">
              <a:xfrm>
                <a:off x="1474" y="256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09" name="Rectangle 32"/>
              <p:cNvSpPr>
                <a:spLocks noChangeArrowheads="1"/>
              </p:cNvSpPr>
              <p:nvPr/>
            </p:nvSpPr>
            <p:spPr bwMode="auto">
              <a:xfrm>
                <a:off x="1474" y="279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10" name="Rectangle 32"/>
              <p:cNvSpPr>
                <a:spLocks noChangeArrowheads="1"/>
              </p:cNvSpPr>
              <p:nvPr/>
            </p:nvSpPr>
            <p:spPr bwMode="auto">
              <a:xfrm>
                <a:off x="1474" y="3022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</p:grpSp>
        <p:grpSp>
          <p:nvGrpSpPr>
            <p:cNvPr id="124" name="Group 347"/>
            <p:cNvGrpSpPr>
              <a:grpSpLocks/>
            </p:cNvGrpSpPr>
            <p:nvPr/>
          </p:nvGrpSpPr>
          <p:grpSpPr bwMode="auto">
            <a:xfrm>
              <a:off x="884" y="754"/>
              <a:ext cx="227" cy="2267"/>
              <a:chOff x="1474" y="981"/>
              <a:chExt cx="227" cy="2267"/>
            </a:xfrm>
          </p:grpSpPr>
          <p:sp>
            <p:nvSpPr>
              <p:cNvPr id="191" name="Rectangle 32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92" name="Rectangle 32"/>
              <p:cNvSpPr>
                <a:spLocks noChangeArrowheads="1"/>
              </p:cNvSpPr>
              <p:nvPr/>
            </p:nvSpPr>
            <p:spPr bwMode="auto">
              <a:xfrm>
                <a:off x="1474" y="1207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93" name="Rectangle 32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94" name="Rectangle 32"/>
              <p:cNvSpPr>
                <a:spLocks noChangeArrowheads="1"/>
              </p:cNvSpPr>
              <p:nvPr/>
            </p:nvSpPr>
            <p:spPr bwMode="auto">
              <a:xfrm>
                <a:off x="1474" y="166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95" name="Rectangle 32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96" name="Rectangle 3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97" name="Rectangle 32"/>
              <p:cNvSpPr>
                <a:spLocks noChangeArrowheads="1"/>
              </p:cNvSpPr>
              <p:nvPr/>
            </p:nvSpPr>
            <p:spPr bwMode="auto">
              <a:xfrm>
                <a:off x="1474" y="234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98" name="Rectangle 32"/>
              <p:cNvSpPr>
                <a:spLocks noChangeArrowheads="1"/>
              </p:cNvSpPr>
              <p:nvPr/>
            </p:nvSpPr>
            <p:spPr bwMode="auto">
              <a:xfrm>
                <a:off x="1474" y="256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99" name="Rectangle 32"/>
              <p:cNvSpPr>
                <a:spLocks noChangeArrowheads="1"/>
              </p:cNvSpPr>
              <p:nvPr/>
            </p:nvSpPr>
            <p:spPr bwMode="auto">
              <a:xfrm>
                <a:off x="1474" y="279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200" name="Rectangle 32"/>
              <p:cNvSpPr>
                <a:spLocks noChangeArrowheads="1"/>
              </p:cNvSpPr>
              <p:nvPr/>
            </p:nvSpPr>
            <p:spPr bwMode="auto">
              <a:xfrm>
                <a:off x="1474" y="3022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</p:grpSp>
        <p:grpSp>
          <p:nvGrpSpPr>
            <p:cNvPr id="125" name="Group 358"/>
            <p:cNvGrpSpPr>
              <a:grpSpLocks/>
            </p:cNvGrpSpPr>
            <p:nvPr/>
          </p:nvGrpSpPr>
          <p:grpSpPr bwMode="auto">
            <a:xfrm>
              <a:off x="1111" y="754"/>
              <a:ext cx="227" cy="2267"/>
              <a:chOff x="1474" y="981"/>
              <a:chExt cx="227" cy="2267"/>
            </a:xfrm>
          </p:grpSpPr>
          <p:sp>
            <p:nvSpPr>
              <p:cNvPr id="181" name="Rectangle 32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82" name="Rectangle 32"/>
              <p:cNvSpPr>
                <a:spLocks noChangeArrowheads="1"/>
              </p:cNvSpPr>
              <p:nvPr/>
            </p:nvSpPr>
            <p:spPr bwMode="auto">
              <a:xfrm>
                <a:off x="1474" y="1207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83" name="Rectangle 32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84" name="Rectangle 32"/>
              <p:cNvSpPr>
                <a:spLocks noChangeArrowheads="1"/>
              </p:cNvSpPr>
              <p:nvPr/>
            </p:nvSpPr>
            <p:spPr bwMode="auto">
              <a:xfrm>
                <a:off x="1474" y="166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85" name="Rectangle 32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86" name="Rectangle 3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87" name="Rectangle 32"/>
              <p:cNvSpPr>
                <a:spLocks noChangeArrowheads="1"/>
              </p:cNvSpPr>
              <p:nvPr/>
            </p:nvSpPr>
            <p:spPr bwMode="auto">
              <a:xfrm>
                <a:off x="1474" y="234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88" name="Rectangle 32"/>
              <p:cNvSpPr>
                <a:spLocks noChangeArrowheads="1"/>
              </p:cNvSpPr>
              <p:nvPr/>
            </p:nvSpPr>
            <p:spPr bwMode="auto">
              <a:xfrm>
                <a:off x="1474" y="256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89" name="Rectangle 32"/>
              <p:cNvSpPr>
                <a:spLocks noChangeArrowheads="1"/>
              </p:cNvSpPr>
              <p:nvPr/>
            </p:nvSpPr>
            <p:spPr bwMode="auto">
              <a:xfrm>
                <a:off x="1474" y="279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90" name="Rectangle 32"/>
              <p:cNvSpPr>
                <a:spLocks noChangeArrowheads="1"/>
              </p:cNvSpPr>
              <p:nvPr/>
            </p:nvSpPr>
            <p:spPr bwMode="auto">
              <a:xfrm>
                <a:off x="1474" y="3022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</p:grpSp>
        <p:grpSp>
          <p:nvGrpSpPr>
            <p:cNvPr id="126" name="Group 369"/>
            <p:cNvGrpSpPr>
              <a:grpSpLocks/>
            </p:cNvGrpSpPr>
            <p:nvPr/>
          </p:nvGrpSpPr>
          <p:grpSpPr bwMode="auto">
            <a:xfrm>
              <a:off x="1338" y="754"/>
              <a:ext cx="227" cy="2267"/>
              <a:chOff x="1474" y="981"/>
              <a:chExt cx="227" cy="2267"/>
            </a:xfrm>
          </p:grpSpPr>
          <p:sp>
            <p:nvSpPr>
              <p:cNvPr id="171" name="Rectangle 32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72" name="Rectangle 32"/>
              <p:cNvSpPr>
                <a:spLocks noChangeArrowheads="1"/>
              </p:cNvSpPr>
              <p:nvPr/>
            </p:nvSpPr>
            <p:spPr bwMode="auto">
              <a:xfrm>
                <a:off x="1474" y="1207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73" name="Rectangle 32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74" name="Rectangle 32"/>
              <p:cNvSpPr>
                <a:spLocks noChangeArrowheads="1"/>
              </p:cNvSpPr>
              <p:nvPr/>
            </p:nvSpPr>
            <p:spPr bwMode="auto">
              <a:xfrm>
                <a:off x="1474" y="166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75" name="Rectangle 32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76" name="Rectangle 3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77" name="Rectangle 32"/>
              <p:cNvSpPr>
                <a:spLocks noChangeArrowheads="1"/>
              </p:cNvSpPr>
              <p:nvPr/>
            </p:nvSpPr>
            <p:spPr bwMode="auto">
              <a:xfrm>
                <a:off x="1474" y="234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78" name="Rectangle 32"/>
              <p:cNvSpPr>
                <a:spLocks noChangeArrowheads="1"/>
              </p:cNvSpPr>
              <p:nvPr/>
            </p:nvSpPr>
            <p:spPr bwMode="auto">
              <a:xfrm>
                <a:off x="1474" y="256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79" name="Rectangle 32"/>
              <p:cNvSpPr>
                <a:spLocks noChangeArrowheads="1"/>
              </p:cNvSpPr>
              <p:nvPr/>
            </p:nvSpPr>
            <p:spPr bwMode="auto">
              <a:xfrm>
                <a:off x="1474" y="279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80" name="Rectangle 32"/>
              <p:cNvSpPr>
                <a:spLocks noChangeArrowheads="1"/>
              </p:cNvSpPr>
              <p:nvPr/>
            </p:nvSpPr>
            <p:spPr bwMode="auto">
              <a:xfrm>
                <a:off x="1474" y="3022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</p:grpSp>
        <p:grpSp>
          <p:nvGrpSpPr>
            <p:cNvPr id="127" name="Group 380"/>
            <p:cNvGrpSpPr>
              <a:grpSpLocks/>
            </p:cNvGrpSpPr>
            <p:nvPr/>
          </p:nvGrpSpPr>
          <p:grpSpPr bwMode="auto">
            <a:xfrm>
              <a:off x="1565" y="754"/>
              <a:ext cx="227" cy="2267"/>
              <a:chOff x="1474" y="981"/>
              <a:chExt cx="227" cy="2267"/>
            </a:xfrm>
          </p:grpSpPr>
          <p:sp>
            <p:nvSpPr>
              <p:cNvPr id="161" name="Rectangle 32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62" name="Rectangle 32"/>
              <p:cNvSpPr>
                <a:spLocks noChangeArrowheads="1"/>
              </p:cNvSpPr>
              <p:nvPr/>
            </p:nvSpPr>
            <p:spPr bwMode="auto">
              <a:xfrm>
                <a:off x="1474" y="1207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63" name="Rectangle 32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64" name="Rectangle 32"/>
              <p:cNvSpPr>
                <a:spLocks noChangeArrowheads="1"/>
              </p:cNvSpPr>
              <p:nvPr/>
            </p:nvSpPr>
            <p:spPr bwMode="auto">
              <a:xfrm>
                <a:off x="1474" y="166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65" name="Rectangle 32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66" name="Rectangle 3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67" name="Rectangle 32"/>
              <p:cNvSpPr>
                <a:spLocks noChangeArrowheads="1"/>
              </p:cNvSpPr>
              <p:nvPr/>
            </p:nvSpPr>
            <p:spPr bwMode="auto">
              <a:xfrm>
                <a:off x="1474" y="234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68" name="Rectangle 32"/>
              <p:cNvSpPr>
                <a:spLocks noChangeArrowheads="1"/>
              </p:cNvSpPr>
              <p:nvPr/>
            </p:nvSpPr>
            <p:spPr bwMode="auto">
              <a:xfrm>
                <a:off x="1474" y="256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69" name="Rectangle 32"/>
              <p:cNvSpPr>
                <a:spLocks noChangeArrowheads="1"/>
              </p:cNvSpPr>
              <p:nvPr/>
            </p:nvSpPr>
            <p:spPr bwMode="auto">
              <a:xfrm>
                <a:off x="1474" y="279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70" name="Rectangle 32"/>
              <p:cNvSpPr>
                <a:spLocks noChangeArrowheads="1"/>
              </p:cNvSpPr>
              <p:nvPr/>
            </p:nvSpPr>
            <p:spPr bwMode="auto">
              <a:xfrm>
                <a:off x="1474" y="3022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</p:grpSp>
        <p:grpSp>
          <p:nvGrpSpPr>
            <p:cNvPr id="128" name="Group 391"/>
            <p:cNvGrpSpPr>
              <a:grpSpLocks/>
            </p:cNvGrpSpPr>
            <p:nvPr/>
          </p:nvGrpSpPr>
          <p:grpSpPr bwMode="auto">
            <a:xfrm>
              <a:off x="1791" y="754"/>
              <a:ext cx="227" cy="2267"/>
              <a:chOff x="1474" y="981"/>
              <a:chExt cx="227" cy="2267"/>
            </a:xfrm>
          </p:grpSpPr>
          <p:sp>
            <p:nvSpPr>
              <p:cNvPr id="151" name="Rectangle 32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52" name="Rectangle 32"/>
              <p:cNvSpPr>
                <a:spLocks noChangeArrowheads="1"/>
              </p:cNvSpPr>
              <p:nvPr/>
            </p:nvSpPr>
            <p:spPr bwMode="auto">
              <a:xfrm>
                <a:off x="1474" y="1207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53" name="Rectangle 32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54" name="Rectangle 32"/>
              <p:cNvSpPr>
                <a:spLocks noChangeArrowheads="1"/>
              </p:cNvSpPr>
              <p:nvPr/>
            </p:nvSpPr>
            <p:spPr bwMode="auto">
              <a:xfrm>
                <a:off x="1474" y="166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55" name="Rectangle 32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56" name="Rectangle 3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57" name="Rectangle 32"/>
              <p:cNvSpPr>
                <a:spLocks noChangeArrowheads="1"/>
              </p:cNvSpPr>
              <p:nvPr/>
            </p:nvSpPr>
            <p:spPr bwMode="auto">
              <a:xfrm>
                <a:off x="1474" y="234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58" name="Rectangle 32"/>
              <p:cNvSpPr>
                <a:spLocks noChangeArrowheads="1"/>
              </p:cNvSpPr>
              <p:nvPr/>
            </p:nvSpPr>
            <p:spPr bwMode="auto">
              <a:xfrm>
                <a:off x="1474" y="256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59" name="Rectangle 32"/>
              <p:cNvSpPr>
                <a:spLocks noChangeArrowheads="1"/>
              </p:cNvSpPr>
              <p:nvPr/>
            </p:nvSpPr>
            <p:spPr bwMode="auto">
              <a:xfrm>
                <a:off x="1474" y="279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60" name="Rectangle 32"/>
              <p:cNvSpPr>
                <a:spLocks noChangeArrowheads="1"/>
              </p:cNvSpPr>
              <p:nvPr/>
            </p:nvSpPr>
            <p:spPr bwMode="auto">
              <a:xfrm>
                <a:off x="1474" y="3022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</p:grpSp>
        <p:grpSp>
          <p:nvGrpSpPr>
            <p:cNvPr id="129" name="Group 402"/>
            <p:cNvGrpSpPr>
              <a:grpSpLocks/>
            </p:cNvGrpSpPr>
            <p:nvPr/>
          </p:nvGrpSpPr>
          <p:grpSpPr bwMode="auto">
            <a:xfrm>
              <a:off x="2018" y="754"/>
              <a:ext cx="227" cy="2267"/>
              <a:chOff x="1474" y="981"/>
              <a:chExt cx="227" cy="2267"/>
            </a:xfrm>
          </p:grpSpPr>
          <p:sp>
            <p:nvSpPr>
              <p:cNvPr id="141" name="Rectangle 32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42" name="Rectangle 32"/>
              <p:cNvSpPr>
                <a:spLocks noChangeArrowheads="1"/>
              </p:cNvSpPr>
              <p:nvPr/>
            </p:nvSpPr>
            <p:spPr bwMode="auto">
              <a:xfrm>
                <a:off x="1474" y="1207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43" name="Rectangle 32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44" name="Rectangle 32"/>
              <p:cNvSpPr>
                <a:spLocks noChangeArrowheads="1"/>
              </p:cNvSpPr>
              <p:nvPr/>
            </p:nvSpPr>
            <p:spPr bwMode="auto">
              <a:xfrm>
                <a:off x="1474" y="166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45" name="Rectangle 32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46" name="Rectangle 3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47" name="Rectangle 32"/>
              <p:cNvSpPr>
                <a:spLocks noChangeArrowheads="1"/>
              </p:cNvSpPr>
              <p:nvPr/>
            </p:nvSpPr>
            <p:spPr bwMode="auto">
              <a:xfrm>
                <a:off x="1474" y="234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48" name="Rectangle 32"/>
              <p:cNvSpPr>
                <a:spLocks noChangeArrowheads="1"/>
              </p:cNvSpPr>
              <p:nvPr/>
            </p:nvSpPr>
            <p:spPr bwMode="auto">
              <a:xfrm>
                <a:off x="1474" y="256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49" name="Rectangle 32"/>
              <p:cNvSpPr>
                <a:spLocks noChangeArrowheads="1"/>
              </p:cNvSpPr>
              <p:nvPr/>
            </p:nvSpPr>
            <p:spPr bwMode="auto">
              <a:xfrm>
                <a:off x="1474" y="279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50" name="Rectangle 32"/>
              <p:cNvSpPr>
                <a:spLocks noChangeArrowheads="1"/>
              </p:cNvSpPr>
              <p:nvPr/>
            </p:nvSpPr>
            <p:spPr bwMode="auto">
              <a:xfrm>
                <a:off x="1474" y="3022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</p:grpSp>
        <p:grpSp>
          <p:nvGrpSpPr>
            <p:cNvPr id="130" name="Group 413"/>
            <p:cNvGrpSpPr>
              <a:grpSpLocks/>
            </p:cNvGrpSpPr>
            <p:nvPr/>
          </p:nvGrpSpPr>
          <p:grpSpPr bwMode="auto">
            <a:xfrm>
              <a:off x="2245" y="754"/>
              <a:ext cx="227" cy="2267"/>
              <a:chOff x="1474" y="981"/>
              <a:chExt cx="227" cy="2267"/>
            </a:xfrm>
          </p:grpSpPr>
          <p:sp>
            <p:nvSpPr>
              <p:cNvPr id="131" name="Rectangle 32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32" name="Rectangle 32"/>
              <p:cNvSpPr>
                <a:spLocks noChangeArrowheads="1"/>
              </p:cNvSpPr>
              <p:nvPr/>
            </p:nvSpPr>
            <p:spPr bwMode="auto">
              <a:xfrm>
                <a:off x="1474" y="1207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33" name="Rectangle 32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34" name="Rectangle 32"/>
              <p:cNvSpPr>
                <a:spLocks noChangeArrowheads="1"/>
              </p:cNvSpPr>
              <p:nvPr/>
            </p:nvSpPr>
            <p:spPr bwMode="auto">
              <a:xfrm>
                <a:off x="1474" y="166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35" name="Rectangle 32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36" name="Rectangle 32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37" name="Rectangle 32"/>
              <p:cNvSpPr>
                <a:spLocks noChangeArrowheads="1"/>
              </p:cNvSpPr>
              <p:nvPr/>
            </p:nvSpPr>
            <p:spPr bwMode="auto">
              <a:xfrm>
                <a:off x="1474" y="2341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38" name="Rectangle 32"/>
              <p:cNvSpPr>
                <a:spLocks noChangeArrowheads="1"/>
              </p:cNvSpPr>
              <p:nvPr/>
            </p:nvSpPr>
            <p:spPr bwMode="auto">
              <a:xfrm>
                <a:off x="1474" y="2568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39" name="Rectangle 32"/>
              <p:cNvSpPr>
                <a:spLocks noChangeArrowheads="1"/>
              </p:cNvSpPr>
              <p:nvPr/>
            </p:nvSpPr>
            <p:spPr bwMode="auto">
              <a:xfrm>
                <a:off x="1474" y="2795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  <p:sp>
            <p:nvSpPr>
              <p:cNvPr id="140" name="Rectangle 32"/>
              <p:cNvSpPr>
                <a:spLocks noChangeArrowheads="1"/>
              </p:cNvSpPr>
              <p:nvPr/>
            </p:nvSpPr>
            <p:spPr bwMode="auto">
              <a:xfrm>
                <a:off x="1474" y="3022"/>
                <a:ext cx="227" cy="22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rtl="0"/>
                <a:endParaRPr lang="ar-SA">
                  <a:latin typeface="Calibri" pitchFamily="34" charset="0"/>
                </a:endParaRPr>
              </a:p>
            </p:txBody>
          </p:sp>
        </p:grpSp>
      </p:grpSp>
      <p:grpSp>
        <p:nvGrpSpPr>
          <p:cNvPr id="231" name="Group 426"/>
          <p:cNvGrpSpPr>
            <a:grpSpLocks/>
          </p:cNvGrpSpPr>
          <p:nvPr/>
        </p:nvGrpSpPr>
        <p:grpSpPr bwMode="auto">
          <a:xfrm>
            <a:off x="4727849" y="1845048"/>
            <a:ext cx="360363" cy="3598863"/>
            <a:chOff x="1474" y="981"/>
            <a:chExt cx="227" cy="2267"/>
          </a:xfrm>
          <a:solidFill>
            <a:schemeClr val="accent3"/>
          </a:solidFill>
        </p:grpSpPr>
        <p:sp>
          <p:nvSpPr>
            <p:cNvPr id="232" name="Rectangle 32"/>
            <p:cNvSpPr>
              <a:spLocks noChangeArrowheads="1"/>
            </p:cNvSpPr>
            <p:nvPr/>
          </p:nvSpPr>
          <p:spPr bwMode="auto">
            <a:xfrm>
              <a:off x="1474" y="981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solidFill>
                  <a:schemeClr val="accent3"/>
                </a:solidFill>
                <a:latin typeface="Calibri" pitchFamily="34" charset="0"/>
              </a:endParaRPr>
            </a:p>
          </p:txBody>
        </p:sp>
        <p:sp>
          <p:nvSpPr>
            <p:cNvPr id="233" name="Rectangle 32"/>
            <p:cNvSpPr>
              <a:spLocks noChangeArrowheads="1"/>
            </p:cNvSpPr>
            <p:nvPr/>
          </p:nvSpPr>
          <p:spPr bwMode="auto">
            <a:xfrm>
              <a:off x="1474" y="1207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solidFill>
                  <a:schemeClr val="accent3"/>
                </a:solidFill>
                <a:latin typeface="Calibri" pitchFamily="34" charset="0"/>
              </a:endParaRPr>
            </a:p>
          </p:txBody>
        </p:sp>
        <p:sp>
          <p:nvSpPr>
            <p:cNvPr id="234" name="Rectangle 32"/>
            <p:cNvSpPr>
              <a:spLocks noChangeArrowheads="1"/>
            </p:cNvSpPr>
            <p:nvPr/>
          </p:nvSpPr>
          <p:spPr bwMode="auto">
            <a:xfrm>
              <a:off x="1474" y="1434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solidFill>
                  <a:schemeClr val="accent3"/>
                </a:solidFill>
                <a:latin typeface="Calibri" pitchFamily="34" charset="0"/>
              </a:endParaRPr>
            </a:p>
          </p:txBody>
        </p:sp>
        <p:sp>
          <p:nvSpPr>
            <p:cNvPr id="235" name="Rectangle 32"/>
            <p:cNvSpPr>
              <a:spLocks noChangeArrowheads="1"/>
            </p:cNvSpPr>
            <p:nvPr/>
          </p:nvSpPr>
          <p:spPr bwMode="auto">
            <a:xfrm>
              <a:off x="1474" y="1661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solidFill>
                  <a:schemeClr val="accent3"/>
                </a:solidFill>
                <a:latin typeface="Calibri" pitchFamily="34" charset="0"/>
              </a:endParaRPr>
            </a:p>
          </p:txBody>
        </p:sp>
        <p:sp>
          <p:nvSpPr>
            <p:cNvPr id="236" name="Rectangle 32"/>
            <p:cNvSpPr>
              <a:spLocks noChangeArrowheads="1"/>
            </p:cNvSpPr>
            <p:nvPr/>
          </p:nvSpPr>
          <p:spPr bwMode="auto">
            <a:xfrm>
              <a:off x="1474" y="1888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solidFill>
                  <a:schemeClr val="accent3"/>
                </a:solidFill>
                <a:latin typeface="Calibri" pitchFamily="34" charset="0"/>
              </a:endParaRPr>
            </a:p>
          </p:txBody>
        </p:sp>
        <p:sp>
          <p:nvSpPr>
            <p:cNvPr id="237" name="Rectangle 32"/>
            <p:cNvSpPr>
              <a:spLocks noChangeArrowheads="1"/>
            </p:cNvSpPr>
            <p:nvPr/>
          </p:nvSpPr>
          <p:spPr bwMode="auto">
            <a:xfrm>
              <a:off x="1474" y="2115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solidFill>
                  <a:schemeClr val="accent3"/>
                </a:solidFill>
                <a:latin typeface="Calibri" pitchFamily="34" charset="0"/>
              </a:endParaRPr>
            </a:p>
          </p:txBody>
        </p:sp>
        <p:sp>
          <p:nvSpPr>
            <p:cNvPr id="238" name="Rectangle 32"/>
            <p:cNvSpPr>
              <a:spLocks noChangeArrowheads="1"/>
            </p:cNvSpPr>
            <p:nvPr/>
          </p:nvSpPr>
          <p:spPr bwMode="auto">
            <a:xfrm>
              <a:off x="1474" y="2341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solidFill>
                  <a:schemeClr val="accent3"/>
                </a:solidFill>
                <a:latin typeface="Calibri" pitchFamily="34" charset="0"/>
              </a:endParaRPr>
            </a:p>
          </p:txBody>
        </p:sp>
        <p:sp>
          <p:nvSpPr>
            <p:cNvPr id="239" name="Rectangle 32"/>
            <p:cNvSpPr>
              <a:spLocks noChangeArrowheads="1"/>
            </p:cNvSpPr>
            <p:nvPr/>
          </p:nvSpPr>
          <p:spPr bwMode="auto">
            <a:xfrm>
              <a:off x="1474" y="2568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solidFill>
                  <a:schemeClr val="accent3"/>
                </a:solidFill>
                <a:latin typeface="Calibri" pitchFamily="34" charset="0"/>
              </a:endParaRPr>
            </a:p>
          </p:txBody>
        </p:sp>
        <p:sp>
          <p:nvSpPr>
            <p:cNvPr id="240" name="Rectangle 32"/>
            <p:cNvSpPr>
              <a:spLocks noChangeArrowheads="1"/>
            </p:cNvSpPr>
            <p:nvPr/>
          </p:nvSpPr>
          <p:spPr bwMode="auto">
            <a:xfrm>
              <a:off x="1474" y="2795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solidFill>
                  <a:schemeClr val="accent3"/>
                </a:solidFill>
                <a:latin typeface="Calibri" pitchFamily="34" charset="0"/>
              </a:endParaRPr>
            </a:p>
          </p:txBody>
        </p:sp>
        <p:sp>
          <p:nvSpPr>
            <p:cNvPr id="241" name="Rectangle 32"/>
            <p:cNvSpPr>
              <a:spLocks noChangeArrowheads="1"/>
            </p:cNvSpPr>
            <p:nvPr/>
          </p:nvSpPr>
          <p:spPr bwMode="auto">
            <a:xfrm>
              <a:off x="1474" y="3022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solidFill>
                  <a:schemeClr val="accent3"/>
                </a:solidFill>
                <a:latin typeface="Calibri" pitchFamily="34" charset="0"/>
              </a:endParaRPr>
            </a:p>
          </p:txBody>
        </p:sp>
      </p:grpSp>
      <p:grpSp>
        <p:nvGrpSpPr>
          <p:cNvPr id="242" name="Group 437"/>
          <p:cNvGrpSpPr>
            <a:grpSpLocks/>
          </p:cNvGrpSpPr>
          <p:nvPr/>
        </p:nvGrpSpPr>
        <p:grpSpPr bwMode="auto">
          <a:xfrm>
            <a:off x="5087566" y="1845048"/>
            <a:ext cx="360362" cy="3598863"/>
            <a:chOff x="1474" y="981"/>
            <a:chExt cx="227" cy="2267"/>
          </a:xfrm>
          <a:solidFill>
            <a:schemeClr val="accent3"/>
          </a:solidFill>
        </p:grpSpPr>
        <p:sp>
          <p:nvSpPr>
            <p:cNvPr id="243" name="Rectangle 32"/>
            <p:cNvSpPr>
              <a:spLocks noChangeArrowheads="1"/>
            </p:cNvSpPr>
            <p:nvPr/>
          </p:nvSpPr>
          <p:spPr bwMode="auto">
            <a:xfrm>
              <a:off x="1474" y="981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latin typeface="Calibri" pitchFamily="34" charset="0"/>
              </a:endParaRPr>
            </a:p>
          </p:txBody>
        </p:sp>
        <p:sp>
          <p:nvSpPr>
            <p:cNvPr id="244" name="Rectangle 32"/>
            <p:cNvSpPr>
              <a:spLocks noChangeArrowheads="1"/>
            </p:cNvSpPr>
            <p:nvPr/>
          </p:nvSpPr>
          <p:spPr bwMode="auto">
            <a:xfrm>
              <a:off x="1474" y="1207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latin typeface="Calibri" pitchFamily="34" charset="0"/>
              </a:endParaRPr>
            </a:p>
          </p:txBody>
        </p:sp>
        <p:sp>
          <p:nvSpPr>
            <p:cNvPr id="245" name="Rectangle 32"/>
            <p:cNvSpPr>
              <a:spLocks noChangeArrowheads="1"/>
            </p:cNvSpPr>
            <p:nvPr/>
          </p:nvSpPr>
          <p:spPr bwMode="auto">
            <a:xfrm>
              <a:off x="1474" y="1434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latin typeface="Calibri" pitchFamily="34" charset="0"/>
              </a:endParaRPr>
            </a:p>
          </p:txBody>
        </p:sp>
        <p:sp>
          <p:nvSpPr>
            <p:cNvPr id="246" name="Rectangle 32"/>
            <p:cNvSpPr>
              <a:spLocks noChangeArrowheads="1"/>
            </p:cNvSpPr>
            <p:nvPr/>
          </p:nvSpPr>
          <p:spPr bwMode="auto">
            <a:xfrm>
              <a:off x="1474" y="1661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latin typeface="Calibri" pitchFamily="34" charset="0"/>
              </a:endParaRPr>
            </a:p>
          </p:txBody>
        </p:sp>
        <p:sp>
          <p:nvSpPr>
            <p:cNvPr id="247" name="Rectangle 32"/>
            <p:cNvSpPr>
              <a:spLocks noChangeArrowheads="1"/>
            </p:cNvSpPr>
            <p:nvPr/>
          </p:nvSpPr>
          <p:spPr bwMode="auto">
            <a:xfrm>
              <a:off x="1474" y="1888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latin typeface="Calibri" pitchFamily="34" charset="0"/>
              </a:endParaRPr>
            </a:p>
          </p:txBody>
        </p:sp>
        <p:sp>
          <p:nvSpPr>
            <p:cNvPr id="248" name="Rectangle 32"/>
            <p:cNvSpPr>
              <a:spLocks noChangeArrowheads="1"/>
            </p:cNvSpPr>
            <p:nvPr/>
          </p:nvSpPr>
          <p:spPr bwMode="auto">
            <a:xfrm>
              <a:off x="1474" y="2115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latin typeface="Calibri" pitchFamily="34" charset="0"/>
              </a:endParaRPr>
            </a:p>
          </p:txBody>
        </p:sp>
        <p:sp>
          <p:nvSpPr>
            <p:cNvPr id="249" name="Rectangle 32"/>
            <p:cNvSpPr>
              <a:spLocks noChangeArrowheads="1"/>
            </p:cNvSpPr>
            <p:nvPr/>
          </p:nvSpPr>
          <p:spPr bwMode="auto">
            <a:xfrm>
              <a:off x="1474" y="2341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latin typeface="Calibri" pitchFamily="34" charset="0"/>
              </a:endParaRPr>
            </a:p>
          </p:txBody>
        </p:sp>
        <p:sp>
          <p:nvSpPr>
            <p:cNvPr id="250" name="Rectangle 32"/>
            <p:cNvSpPr>
              <a:spLocks noChangeArrowheads="1"/>
            </p:cNvSpPr>
            <p:nvPr/>
          </p:nvSpPr>
          <p:spPr bwMode="auto">
            <a:xfrm>
              <a:off x="1474" y="2568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latin typeface="Calibri" pitchFamily="34" charset="0"/>
              </a:endParaRPr>
            </a:p>
          </p:txBody>
        </p:sp>
        <p:sp>
          <p:nvSpPr>
            <p:cNvPr id="251" name="Rectangle 32"/>
            <p:cNvSpPr>
              <a:spLocks noChangeArrowheads="1"/>
            </p:cNvSpPr>
            <p:nvPr/>
          </p:nvSpPr>
          <p:spPr bwMode="auto">
            <a:xfrm>
              <a:off x="1474" y="2795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latin typeface="Calibri" pitchFamily="34" charset="0"/>
              </a:endParaRPr>
            </a:p>
          </p:txBody>
        </p:sp>
        <p:sp>
          <p:nvSpPr>
            <p:cNvPr id="252" name="Rectangle 32"/>
            <p:cNvSpPr>
              <a:spLocks noChangeArrowheads="1"/>
            </p:cNvSpPr>
            <p:nvPr/>
          </p:nvSpPr>
          <p:spPr bwMode="auto">
            <a:xfrm>
              <a:off x="1474" y="3022"/>
              <a:ext cx="227" cy="22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/>
              <a:endParaRPr lang="ar-SA">
                <a:latin typeface="Calibri" pitchFamily="34" charset="0"/>
              </a:endParaRPr>
            </a:p>
          </p:txBody>
        </p:sp>
      </p:grpSp>
      <p:sp>
        <p:nvSpPr>
          <p:cNvPr id="2" name="مربع نص 1"/>
          <p:cNvSpPr txBox="1"/>
          <p:nvPr/>
        </p:nvSpPr>
        <p:spPr>
          <a:xfrm>
            <a:off x="8903146" y="5094845"/>
            <a:ext cx="136864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b="1" dirty="0"/>
              <a:t>كسر اعتيادي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6527477" y="4811322"/>
            <a:ext cx="129657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KW" sz="2400" dirty="0">
                <a:solidFill>
                  <a:schemeClr val="accent3">
                    <a:lumMod val="75000"/>
                  </a:schemeClr>
                </a:solidFill>
              </a:rPr>
              <a:t>نسبة مئوية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819597" y="561109"/>
            <a:ext cx="8568283" cy="52322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ar-KW" sz="2800" b="1" dirty="0"/>
              <a:t>اكتب النسبة المئوية التي يمثلها الجزء المظلل في كل من الشبكات أدناه : </a:t>
            </a:r>
          </a:p>
        </p:txBody>
      </p:sp>
      <p:sp>
        <p:nvSpPr>
          <p:cNvPr id="270" name="مربع نص 269"/>
          <p:cNvSpPr txBox="1"/>
          <p:nvPr/>
        </p:nvSpPr>
        <p:spPr>
          <a:xfrm>
            <a:off x="-3121024" y="116633"/>
            <a:ext cx="60517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(1-4)</a:t>
            </a:r>
            <a:endParaRPr lang="ar-KW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02649"/>
      </p:ext>
    </p:extLst>
  </p:cSld>
  <p:clrMapOvr>
    <a:masterClrMapping/>
  </p:clrMapOvr>
  <p:transition spd="med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92" decel="100000"/>
                                        <p:tgtEl>
                                          <p:spTgt spid="11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92" decel="100000"/>
                                        <p:tgtEl>
                                          <p:spTgt spid="113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3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192" fill="hold"/>
                                        <p:tgtEl>
                                          <p:spTgt spid="1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192" fill="hold"/>
                                        <p:tgtEl>
                                          <p:spTgt spid="1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1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500"/>
                                        <p:tgtEl>
                                          <p:spTgt spid="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in)">
                                      <p:cBhvr>
                                        <p:cTn id="100" dur="500"/>
                                        <p:tgtEl>
                                          <p:spTgt spid="11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500"/>
                                        <p:tgtEl>
                                          <p:spTgt spid="1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2" grpId="0"/>
      <p:bldP spid="11373" grpId="0" animBg="1"/>
      <p:bldP spid="11374" grpId="0"/>
      <p:bldP spid="11376" grpId="0" animBg="1"/>
      <p:bldP spid="11376" grpId="1" animBg="1"/>
      <p:bldP spid="11377" grpId="0"/>
      <p:bldP spid="11382" grpId="0"/>
      <p:bldP spid="11383" grpId="0" animBg="1"/>
      <p:bldP spid="11383" grpId="1" animBg="1"/>
      <p:bldP spid="2" grpId="0" animBg="1"/>
      <p:bldP spid="5" grpId="0" animBg="1"/>
      <p:bldP spid="4" grpId="0" animBg="1"/>
      <p:bldP spid="2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10" y="851970"/>
            <a:ext cx="858859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0" y="1119789"/>
            <a:ext cx="1421135" cy="241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486614"/>
      </p:ext>
    </p:extLst>
  </p:cSld>
  <p:clrMapOvr>
    <a:masterClrMapping/>
  </p:clrMapOvr>
  <p:transition spd="med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ind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59A0F72-63A3-4E82-B0F0-E8A273AF9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429" y="1282045"/>
            <a:ext cx="1339078" cy="1449965"/>
          </a:xfrm>
          <a:prstGeom prst="rect">
            <a:avLst/>
          </a:prstGeom>
        </p:spPr>
      </p:pic>
      <p:pic>
        <p:nvPicPr>
          <p:cNvPr id="9" name="Picture 8" descr="A drawing of a cartoon characte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55C779EB-A892-415C-8E1D-C9B526A33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93" y="1815905"/>
            <a:ext cx="1484186" cy="1449965"/>
          </a:xfrm>
          <a:prstGeom prst="rect">
            <a:avLst/>
          </a:prstGeom>
        </p:spPr>
      </p:pic>
      <p:pic>
        <p:nvPicPr>
          <p:cNvPr id="11" name="Picture 10" descr="A picture containing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9BAD791-BB0A-4BB9-83AC-DC461F20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00" y="1390806"/>
            <a:ext cx="1557574" cy="144996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27999DC7-45DA-4F5F-9A13-022DC5C39C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26" y="-15507"/>
            <a:ext cx="1496017" cy="1449965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55A524-DA0C-4FCB-A5FB-DAE52279B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43" y="-59159"/>
            <a:ext cx="1469298" cy="1449965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4A8C9DD1-C791-4B56-9967-578D308AD3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58" y="127295"/>
            <a:ext cx="1496017" cy="1449965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FB9E4DFA-E7B1-4A57-BC36-CE9F95BE68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00" y="3837644"/>
            <a:ext cx="1469298" cy="1449965"/>
          </a:xfrm>
          <a:prstGeom prst="rect">
            <a:avLst/>
          </a:prstGeom>
        </p:spPr>
      </p:pic>
      <p:pic>
        <p:nvPicPr>
          <p:cNvPr id="23" name="Picture 22" descr="A picture containing window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04B1AECD-467D-4233-A17B-EB9942CD0E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46" y="3690969"/>
            <a:ext cx="1557574" cy="1449965"/>
          </a:xfrm>
          <a:prstGeom prst="rect">
            <a:avLst/>
          </a:prstGeom>
        </p:spPr>
      </p:pic>
      <p:pic>
        <p:nvPicPr>
          <p:cNvPr id="24" name="Picture 23" descr="A picture containing window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B0E757CC-9FAF-4C5E-85E2-B032736F8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10" y="2173123"/>
            <a:ext cx="1339078" cy="1449965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7D4884E1-3174-4D74-9E66-3C81C13E5E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02" y="2965986"/>
            <a:ext cx="1504485" cy="1449965"/>
          </a:xfrm>
          <a:prstGeom prst="rect">
            <a:avLst/>
          </a:prstGeom>
        </p:spPr>
      </p:pic>
      <p:pic>
        <p:nvPicPr>
          <p:cNvPr id="28" name="Picture 27" descr="A drawing of a cartoon character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D73B7675-B0EF-4CFC-8EA4-322D2D0FA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538" y="2588046"/>
            <a:ext cx="1484186" cy="1449965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870F5A-8088-4AA6-B3D6-FF75257CB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98" y="7407967"/>
            <a:ext cx="1496017" cy="1449965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A8384773-3A21-45A8-AC5E-43287A97967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48" y="-3187200"/>
            <a:ext cx="1452559" cy="1449965"/>
          </a:xfrm>
          <a:prstGeom prst="rect">
            <a:avLst/>
          </a:prstGeom>
        </p:spPr>
      </p:pic>
      <p:pic>
        <p:nvPicPr>
          <p:cNvPr id="43" name="Picture 42" descr="A picture containing drawing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DDDD2526-8F33-420B-A25E-A032A28DBD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35" y="66640"/>
            <a:ext cx="1504485" cy="1449965"/>
          </a:xfrm>
          <a:prstGeom prst="rect">
            <a:avLst/>
          </a:prstGeom>
        </p:spPr>
      </p:pic>
      <p:pic>
        <p:nvPicPr>
          <p:cNvPr id="45" name="bubbles.wav">
            <a:hlinkClick r:id="" action="ppaction://media"/>
            <a:extLst>
              <a:ext uri="{FF2B5EF4-FFF2-40B4-BE49-F238E27FC236}">
                <a16:creationId xmlns:a16="http://schemas.microsoft.com/office/drawing/2014/main" id="{0B4F158C-32ED-481A-A15C-6539548D8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0363200" y="6553200"/>
            <a:ext cx="304800" cy="304800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C20D56DB-69AC-4F10-9073-9A268C4F594D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72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0.10295 0.01968 L 0.11805 0.10949 L 0.03871 0.08542 L 0.02239 0.0257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3 0.03148 L 0.09076 0.02778 L 0.07761 0.08195 L 0.053 0.08195 L 0.03125 0.05093 L 0.02695 0.04306 L 0.02396 0.03542 L 0.02396 0.03565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23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 0.03982 L -0.01993 0.08797 L -0.00417 0.14236 L 0.02487 0.14028 L 0.04075 0.09977 L 0.04231 0.08611 L 0.03346 0.0669 L 0.02916 0.06088 L 0.022 0.03982 Z " pathEditMode="relative" rAng="0" ptsTypes="AAAAAAAAA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5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3009 L 0.0375 0.03032 L 0.1056 0.03773 L 0.08659 0.0919 L 0.0332 0.08032 L 0.03893 0.02245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27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7 L 0.07761 0.08194 L 0.05295 0.08194 L 0.03125 0.05092 L 0.02691 0.04305 L 0.02396 0.03541 L 0.02396 0.03564 " pathEditMode="relative" rAng="0" ptsTypes="AAAAAA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2431 L -0.0349 0.12084 L -0.00312 0.13449 L 0.01706 0.13449 L 0.02722 0.12477 L 0.02722 0.08403 L 0.02435 0.06667 L 0.01993 0.0551 L 0.0142 0.03773 " pathEditMode="relative" rAng="0" ptsTypes="AAAAAAA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5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0.103 0.01967 L 0.1181 0.10949 L 0.03867 0.08541 L 0.0224 0.02569 " pathEditMode="relative" rAng="0" ptsTypes="AAAAA">
                                      <p:cBhvr>
                                        <p:cTn id="1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54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 0.03981 L -0.01992 0.08796 L -0.00417 0.14236 L 0.02487 0.14028 L 0.04075 0.09977 L 0.04232 0.08611 L 0.03346 0.0669 L 0.02916 0.06088 L 0.022 0.03981 Z " pathEditMode="relative" rAng="0" ptsTypes="AAAAAAAAA">
                                      <p:cBhvr>
                                        <p:cTn id="2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51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2431 L -0.0349 0.12084 L -0.00313 0.13449 L 0.01705 0.13449 L 0.02721 0.12477 L 0.02721 0.08403 L 0.02435 0.06667 L 0.01992 0.0551 L 0.01419 0.03774 " pathEditMode="relative" rAng="0" ptsTypes="AAAAAAAAA">
                                      <p:cBhvr>
                                        <p:cTn id="2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550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8 0.03149 L 0.10091 0.00463 L 0.11822 0.06436 L 0.10221 0.1088 L 0.09062 0.11852 L 0.08489 0.12246 L 0.07187 0.12246 L 0.05312 0.10301 C 0.04961 0.09862 0.04596 0.09445 0.04283 0.08959 C 0.03737 0.08079 0.02708 0.0625 0.02708 0.06274 L 0.02408 0.05463 L 0.02408 0.05487 L 0.02851 0.03542 L 0.02851 0.03565 L 0.02851 0.03542 L 0.02851 0.03565 " pathEditMode="relative" rAng="0" ptsTypes="AAAAAAAAAAAAAAAA">
                                      <p:cBhvr>
                                        <p:cTn id="2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31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3009 L 0.0375 0.03033 L 0.1056 0.03773 L 0.08659 0.0919 L 0.03321 0.08033 L 0.03894 0.02246 " pathEditMode="relative" rAng="0" ptsTypes="AAAAAA">
                                      <p:cBhvr>
                                        <p:cTn id="2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27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8 L 0.07761 0.08194 L 0.05295 0.08194 L 0.03125 0.05093 L 0.02691 0.04306 L 0.02396 0.03542 L 0.02396 0.03565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1412 L 0.10608 0.01042 L 0.09879 0.06829 L 0.05382 0.09352 L 0.03351 0.03148 " pathEditMode="relative" rAng="0" ptsTypes="AAAAA">
                                      <p:cBhvr>
                                        <p:cTn id="3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379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0.03148 L 0.10087 0.00463 L 0.11823 0.06435 L 0.10226 0.10879 L 0.09063 0.11852 L 0.0849 0.12245 L 0.07188 0.12245 L 0.05313 0.10301 C 0.04965 0.09861 0.04601 0.09444 0.04288 0.08958 C 0.03733 0.08078 0.02709 0.0625 0.02709 0.06273 L 0.02413 0.05463 L 0.02413 0.05486 L 0.02847 0.03541 L 0.02847 0.03565 L 0.02847 0.03541 L 0.02847 0.03565 " pathEditMode="relative" rAng="0" ptsTypes="AAAAAAAAAAAAAAAA">
                                      <p:cBhvr>
                                        <p:cTn id="32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31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8182" showWhenStopped="0">
                <p:cTn id="10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DE8AB20D-940F-4847-B89E-87CEB672C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30" y="1"/>
            <a:ext cx="1576505" cy="1707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34 %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rtl="1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34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0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905A5DD-7D21-4566-8C41-08FBCE122B6B}"/>
              </a:ext>
            </a:extLst>
          </p:cNvPr>
          <p:cNvSpPr/>
          <p:nvPr/>
        </p:nvSpPr>
        <p:spPr>
          <a:xfrm>
            <a:off x="7050157" y="1723173"/>
            <a:ext cx="602973" cy="667574"/>
          </a:xfrm>
          <a:prstGeom prst="ellipse">
            <a:avLst/>
          </a:prstGeom>
          <a:solidFill>
            <a:srgbClr val="AA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600" b="1" dirty="0"/>
              <a:t>1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15D5489-0449-4192-A2AC-A3CA0E1248A8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69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DE8AB20D-940F-4847-B89E-87CEB672C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30" y="1"/>
            <a:ext cx="1576505" cy="1707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99 %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rtl="1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99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0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91D42D6-9E02-48DE-9549-86F9300B4401}"/>
              </a:ext>
            </a:extLst>
          </p:cNvPr>
          <p:cNvSpPr/>
          <p:nvPr/>
        </p:nvSpPr>
        <p:spPr>
          <a:xfrm>
            <a:off x="7050157" y="1723173"/>
            <a:ext cx="602973" cy="667574"/>
          </a:xfrm>
          <a:prstGeom prst="ellipse">
            <a:avLst/>
          </a:prstGeom>
          <a:solidFill>
            <a:srgbClr val="AA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600" b="1" dirty="0"/>
              <a:t>3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B67A6B9-B3E3-48B6-A497-3D69DFFDF675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034748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 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44 %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rtl="1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444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0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0CBA52-525B-4F4C-AFCD-35AB36C53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30" y="81455"/>
            <a:ext cx="1686722" cy="162559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1B47A5D-E623-4E44-A2E4-8EDEB1E272F9}"/>
              </a:ext>
            </a:extLst>
          </p:cNvPr>
          <p:cNvSpPr/>
          <p:nvPr/>
        </p:nvSpPr>
        <p:spPr>
          <a:xfrm>
            <a:off x="7225747" y="1723173"/>
            <a:ext cx="602973" cy="667574"/>
          </a:xfrm>
          <a:prstGeom prst="ellipse">
            <a:avLst/>
          </a:prstGeom>
          <a:solidFill>
            <a:srgbClr val="AA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600" b="1" dirty="0"/>
              <a:t>6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84977BF-06A6-4E53-85CB-AD86A3705069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65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 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2 %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rtl="1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027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0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0CBA52-525B-4F4C-AFCD-35AB36C53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30" y="81455"/>
            <a:ext cx="1686722" cy="162559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25FB012-065C-47BE-8F0F-AF9E9A952646}"/>
              </a:ext>
            </a:extLst>
          </p:cNvPr>
          <p:cNvSpPr/>
          <p:nvPr/>
        </p:nvSpPr>
        <p:spPr>
          <a:xfrm>
            <a:off x="7050157" y="1723173"/>
            <a:ext cx="602973" cy="667574"/>
          </a:xfrm>
          <a:prstGeom prst="ellipse">
            <a:avLst/>
          </a:prstGeom>
          <a:solidFill>
            <a:srgbClr val="AA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600" b="1" dirty="0"/>
              <a:t>7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02ACF51-E940-409E-B720-EF484C356E48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80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7216.mp4" descr="IMG_721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3634" y="-268593"/>
            <a:ext cx="4159792" cy="7395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G_7216.mp4" descr="IMG_721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3323" y="-268593"/>
            <a:ext cx="4159792" cy="7395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7216.mp4" descr="IMG_721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6015" y="-268593"/>
            <a:ext cx="4159792" cy="73951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تجميع"/>
          <p:cNvGrpSpPr/>
          <p:nvPr/>
        </p:nvGrpSpPr>
        <p:grpSpPr>
          <a:xfrm>
            <a:off x="203942" y="181732"/>
            <a:ext cx="11784117" cy="6494537"/>
            <a:chOff x="0" y="0"/>
            <a:chExt cx="23568232" cy="12989073"/>
          </a:xfrm>
        </p:grpSpPr>
        <p:sp>
          <p:nvSpPr>
            <p:cNvPr id="182" name="مستطيل مستدير الزوايا"/>
            <p:cNvSpPr/>
            <p:nvPr/>
          </p:nvSpPr>
          <p:spPr>
            <a:xfrm>
              <a:off x="0" y="0"/>
              <a:ext cx="23568233" cy="12989074"/>
            </a:xfrm>
            <a:prstGeom prst="roundRect">
              <a:avLst>
                <a:gd name="adj" fmla="val 9149"/>
              </a:avLst>
            </a:prstGeom>
            <a:noFill/>
            <a:ln w="254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  <p:sp>
          <p:nvSpPr>
            <p:cNvPr id="183" name="مستطيل مستدير الزوايا"/>
            <p:cNvSpPr/>
            <p:nvPr/>
          </p:nvSpPr>
          <p:spPr>
            <a:xfrm>
              <a:off x="415521" y="295304"/>
              <a:ext cx="22737190" cy="12398466"/>
            </a:xfrm>
            <a:prstGeom prst="roundRect">
              <a:avLst>
                <a:gd name="adj" fmla="val 13075"/>
              </a:avLst>
            </a:prstGeom>
            <a:noFill/>
            <a:ln w="381000" cap="rnd">
              <a:solidFill>
                <a:srgbClr val="52D6FC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</p:grpSp>
      <p:sp>
        <p:nvSpPr>
          <p:cNvPr id="185" name="السؤال"/>
          <p:cNvSpPr/>
          <p:nvPr/>
        </p:nvSpPr>
        <p:spPr>
          <a:xfrm>
            <a:off x="3306611" y="1017909"/>
            <a:ext cx="7668195" cy="1664045"/>
          </a:xfrm>
          <a:prstGeom prst="roundRect">
            <a:avLst>
              <a:gd name="adj" fmla="val 5724"/>
            </a:avLst>
          </a:prstGeom>
          <a:solidFill>
            <a:srgbClr val="FFFFFF">
              <a:alpha val="61224"/>
            </a:srgbClr>
          </a:solidFill>
          <a:ln w="76200">
            <a:solidFill>
              <a:srgbClr val="FFFFFF">
                <a:alpha val="61224"/>
              </a:srgbClr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5</a:t>
            </a:r>
            <a:r>
              <a:rPr lang="en-US" sz="4000" kern="0" dirty="0">
                <a:solidFill>
                  <a:srgbClr val="000000"/>
                </a:solidFill>
              </a:rPr>
              <a:t>,</a:t>
            </a:r>
            <a:r>
              <a:rPr lang="ar-KW" sz="4000" kern="0" dirty="0">
                <a:solidFill>
                  <a:srgbClr val="000000"/>
                </a:solidFill>
              </a:rPr>
              <a:t>12÷ 100 =</a:t>
            </a:r>
            <a:endParaRPr sz="4000" kern="0" dirty="0">
              <a:solidFill>
                <a:srgbClr val="000000"/>
              </a:solidFill>
            </a:endParaRPr>
          </a:p>
        </p:txBody>
      </p:sp>
      <p:sp>
        <p:nvSpPr>
          <p:cNvPr id="186" name="دائرة"/>
          <p:cNvSpPr/>
          <p:nvPr/>
        </p:nvSpPr>
        <p:spPr>
          <a:xfrm>
            <a:off x="613500" y="377889"/>
            <a:ext cx="3118313" cy="31183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000000"/>
              </a:solidFill>
              <a:latin typeface="Proxima Nova Extrabold"/>
              <a:sym typeface="Proxima Nova Extrabold"/>
            </a:endParaRPr>
          </a:p>
        </p:txBody>
      </p:sp>
      <p:pic>
        <p:nvPicPr>
          <p:cNvPr id="187" name="صورة" descr="صورة"/>
          <p:cNvPicPr>
            <a:picLocks noChangeAspect="1"/>
          </p:cNvPicPr>
          <p:nvPr/>
        </p:nvPicPr>
        <p:blipFill>
          <a:blip r:embed="rId5"/>
          <a:srcRect t="5437" r="52619" b="51003"/>
          <a:stretch>
            <a:fillRect/>
          </a:stretch>
        </p:blipFill>
        <p:spPr>
          <a:xfrm>
            <a:off x="1089188" y="870047"/>
            <a:ext cx="2022775" cy="1959685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بيضاوي"/>
          <p:cNvSpPr/>
          <p:nvPr/>
        </p:nvSpPr>
        <p:spPr>
          <a:xfrm>
            <a:off x="680350" y="461681"/>
            <a:ext cx="2984613" cy="2950730"/>
          </a:xfrm>
          <a:prstGeom prst="ellipse">
            <a:avLst/>
          </a:prstGeom>
          <a:ln w="698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FFFFFF"/>
              </a:solidFill>
              <a:latin typeface="Proxima Nova Extrabold"/>
              <a:sym typeface="Proxima Nova Extrabold"/>
            </a:endParaRPr>
          </a:p>
        </p:txBody>
      </p:sp>
      <p:sp>
        <p:nvSpPr>
          <p:cNvPr id="189" name="إجابة صحيحة">
            <a:hlinkClick r:id="rId6" action="ppaction://hlinksldjump"/>
          </p:cNvPr>
          <p:cNvSpPr/>
          <p:nvPr/>
        </p:nvSpPr>
        <p:spPr>
          <a:xfrm>
            <a:off x="4825116" y="3239679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125</a:t>
            </a:r>
            <a:r>
              <a:rPr lang="en-US" sz="4000" kern="0" dirty="0">
                <a:solidFill>
                  <a:srgbClr val="000000"/>
                </a:solidFill>
              </a:rPr>
              <a:t>,</a:t>
            </a:r>
            <a:r>
              <a:rPr lang="ar-KW" sz="4000" kern="0" dirty="0">
                <a:solidFill>
                  <a:srgbClr val="000000"/>
                </a:solidFill>
              </a:rPr>
              <a:t>0</a:t>
            </a:r>
            <a:endParaRPr sz="4000" kern="0" dirty="0">
              <a:solidFill>
                <a:srgbClr val="000000"/>
              </a:solidFill>
            </a:endParaRPr>
          </a:p>
        </p:txBody>
      </p:sp>
      <p:sp>
        <p:nvSpPr>
          <p:cNvPr id="190" name="إجابة خاطئة"/>
          <p:cNvSpPr/>
          <p:nvPr/>
        </p:nvSpPr>
        <p:spPr>
          <a:xfrm>
            <a:off x="4825116" y="4722176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125</a:t>
            </a:r>
            <a:endParaRPr sz="40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  <p:seq concurrent="1" prevAc="none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  <p:seq concurrent="1" prevAc="none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181"/>
                </p:tgtEl>
              </p:cMediaNode>
            </p:video>
            <p:seq concurrent="1" prevAc="none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</p:childTnLst>
        </p:cTn>
      </p:par>
    </p:tnLst>
    <p:bldLst>
      <p:bldP spid="185" grpId="0" build="p" bldLvl="5" animBg="1" advAuto="0"/>
      <p:bldP spid="189" grpId="0" build="p" bldLvl="5" animBg="1" advAuto="0"/>
      <p:bldP spid="190" grpId="0" build="p" bldLvl="5" animBg="1" advAuto="0"/>
      <p:bldP spid="190" grpId="1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4 %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46104" y="3594046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rtl="1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04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0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BED356-761C-43AE-82B5-F4B499D39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60" y="102828"/>
            <a:ext cx="1651263" cy="173259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2BB730C-3FC9-441D-8853-768D8275F172}"/>
              </a:ext>
            </a:extLst>
          </p:cNvPr>
          <p:cNvSpPr/>
          <p:nvPr/>
        </p:nvSpPr>
        <p:spPr>
          <a:xfrm>
            <a:off x="7050157" y="1723173"/>
            <a:ext cx="602973" cy="667574"/>
          </a:xfrm>
          <a:prstGeom prst="ellipse">
            <a:avLst/>
          </a:prstGeom>
          <a:solidFill>
            <a:srgbClr val="AA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600" b="1" dirty="0"/>
              <a:t>8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C48F9AF-06C3-4071-A83D-198F8444DC96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02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100 %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BED356-761C-43AE-82B5-F4B499D39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60" y="102828"/>
            <a:ext cx="1651263" cy="17325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957E821-7F2E-4AD4-81F6-18BD98FFE548}"/>
              </a:ext>
            </a:extLst>
          </p:cNvPr>
          <p:cNvSpPr/>
          <p:nvPr/>
        </p:nvSpPr>
        <p:spPr>
          <a:xfrm>
            <a:off x="7050157" y="1723173"/>
            <a:ext cx="602973" cy="667574"/>
          </a:xfrm>
          <a:prstGeom prst="ellipse">
            <a:avLst/>
          </a:prstGeom>
          <a:solidFill>
            <a:srgbClr val="AA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KW" sz="3600" b="1" dirty="0"/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72E62-799B-4413-AE82-323712A41FA2}"/>
              </a:ext>
            </a:extLst>
          </p:cNvPr>
          <p:cNvSpPr txBox="1"/>
          <p:nvPr/>
        </p:nvSpPr>
        <p:spPr>
          <a:xfrm>
            <a:off x="7219123" y="1752638"/>
            <a:ext cx="5764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66A1D8F-EEE3-4EFD-A6D6-7DC55CB962C7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385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 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50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50 %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CE1B200-7AB9-4BF3-AD63-11654E816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58" y="197343"/>
            <a:ext cx="1825685" cy="1801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22DD81-D90C-4DE3-A34C-6DAFB63319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94" t="2877" r="86142" b="90048"/>
          <a:stretch/>
        </p:blipFill>
        <p:spPr>
          <a:xfrm>
            <a:off x="6950164" y="1849201"/>
            <a:ext cx="483703" cy="485145"/>
          </a:xfrm>
          <a:prstGeom prst="flowChartConnector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D9DBFC6A-8324-4246-AEA9-A31014D2C6DF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66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300 %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CE1B200-7AB9-4BF3-AD63-11654E816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58" y="197343"/>
            <a:ext cx="1825685" cy="1801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7F178-17EC-418C-A509-55CB010395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29" t="55652" r="86171" b="35942"/>
          <a:stretch/>
        </p:blipFill>
        <p:spPr>
          <a:xfrm>
            <a:off x="7034730" y="1814277"/>
            <a:ext cx="543340" cy="576470"/>
          </a:xfrm>
          <a:prstGeom prst="flowChartConnector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1076B297-8581-444E-9CAA-714FDCA49CF0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84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 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07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7 %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1FCC136E-21B5-4943-A580-C71DCDC2C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13" y="385219"/>
            <a:ext cx="1557574" cy="1449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75C62-F645-4985-9DC0-37A830447C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147" t="10516" r="4150" b="80276"/>
          <a:stretch/>
        </p:blipFill>
        <p:spPr>
          <a:xfrm>
            <a:off x="7347889" y="1780870"/>
            <a:ext cx="712526" cy="621807"/>
          </a:xfrm>
          <a:prstGeom prst="flowChartConnector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E8C9DD35-ADAE-4E9A-9539-C21AD9D918E9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73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 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315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31 %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5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1FCC136E-21B5-4943-A580-C71DCDC2C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13" y="385219"/>
            <a:ext cx="1557574" cy="1449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9D2168-3EAB-4854-9A3C-12D3F29B59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332" t="42003" r="4372" b="47515"/>
          <a:stretch/>
        </p:blipFill>
        <p:spPr>
          <a:xfrm>
            <a:off x="7096538" y="1768609"/>
            <a:ext cx="669235" cy="707886"/>
          </a:xfrm>
          <a:prstGeom prst="flowChartConnector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B31E70BB-4D1A-4381-87F7-641B1FA91054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98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 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rtl="1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120 %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A246FD3-9343-4911-B4B3-99435AF53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3" y="441272"/>
            <a:ext cx="1722754" cy="1683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106B1-DF0F-4204-9371-CA17E14BB5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520" t="74382" r="4246" b="16297"/>
          <a:stretch/>
        </p:blipFill>
        <p:spPr>
          <a:xfrm>
            <a:off x="7248939" y="1809565"/>
            <a:ext cx="662610" cy="629478"/>
          </a:xfrm>
          <a:prstGeom prst="flowChartConnector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A98865A-5582-4AD5-BEA0-30A1B760E1D4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6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352801" y="1707054"/>
            <a:ext cx="5234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 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</a:t>
            </a:r>
            <a:r>
              <a:rPr lang="ar-KW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12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1250 %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A246FD3-9343-4911-B4B3-99435AF53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3" y="441272"/>
            <a:ext cx="1722754" cy="1683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55AEFE-15D8-4C6B-97A6-4C10795A53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90" t="74186" r="77676" b="16101"/>
          <a:stretch/>
        </p:blipFill>
        <p:spPr>
          <a:xfrm>
            <a:off x="7686996" y="1820512"/>
            <a:ext cx="662594" cy="655983"/>
          </a:xfrm>
          <a:prstGeom prst="flowChartConnector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5290FEA-EE66-41B0-9AC1-EABB2C8A3A4A}"/>
              </a:ext>
            </a:extLst>
          </p:cNvPr>
          <p:cNvSpPr/>
          <p:nvPr/>
        </p:nvSpPr>
        <p:spPr>
          <a:xfrm>
            <a:off x="0" y="6528626"/>
            <a:ext cx="2586446" cy="329374"/>
          </a:xfrm>
          <a:prstGeom prst="rect">
            <a:avLst/>
          </a:prstGeom>
          <a:solidFill>
            <a:srgbClr val="A19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37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597ADF-82D2-47F6-91DD-4297C497C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76" y="1851637"/>
            <a:ext cx="11748448" cy="3868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F48ED3-8ADA-4CFD-83AB-51587A43C31F}"/>
              </a:ext>
            </a:extLst>
          </p:cNvPr>
          <p:cNvSpPr txBox="1"/>
          <p:nvPr/>
        </p:nvSpPr>
        <p:spPr>
          <a:xfrm>
            <a:off x="70122" y="845492"/>
            <a:ext cx="391616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كتاب الطالب صفحة 169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5F6409-66D7-4CB5-BDB9-5E1C2279CF98}"/>
              </a:ext>
            </a:extLst>
          </p:cNvPr>
          <p:cNvSpPr/>
          <p:nvPr/>
        </p:nvSpPr>
        <p:spPr>
          <a:xfrm>
            <a:off x="8019943" y="3862316"/>
            <a:ext cx="573206" cy="57320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68F7E2-94FD-4D86-BAE1-2072FDF2257C}"/>
              </a:ext>
            </a:extLst>
          </p:cNvPr>
          <p:cNvSpPr/>
          <p:nvPr/>
        </p:nvSpPr>
        <p:spPr>
          <a:xfrm>
            <a:off x="4896880" y="3841844"/>
            <a:ext cx="573206" cy="57320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0D63A0-05A0-4357-8045-12243C08029B}"/>
              </a:ext>
            </a:extLst>
          </p:cNvPr>
          <p:cNvSpPr/>
          <p:nvPr/>
        </p:nvSpPr>
        <p:spPr>
          <a:xfrm>
            <a:off x="696036" y="2419625"/>
            <a:ext cx="5158853" cy="3193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pic>
        <p:nvPicPr>
          <p:cNvPr id="9" name="Graphic 8" descr="Illustration of a purple book character ">
            <a:extLst>
              <a:ext uri="{FF2B5EF4-FFF2-40B4-BE49-F238E27FC236}">
                <a16:creationId xmlns:a16="http://schemas.microsoft.com/office/drawing/2014/main" id="{4A03B1A7-E09F-4F38-B3BE-27DF6FCD4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682055" y="60520"/>
            <a:ext cx="1775352" cy="20590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3C2C5D-90B0-431A-B4FC-11C5E5DC63A7}"/>
              </a:ext>
            </a:extLst>
          </p:cNvPr>
          <p:cNvSpPr txBox="1">
            <a:spLocks/>
          </p:cNvSpPr>
          <p:nvPr/>
        </p:nvSpPr>
        <p:spPr>
          <a:xfrm>
            <a:off x="3881386" y="592018"/>
            <a:ext cx="7772402" cy="685800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KW" sz="4800">
                <a:latin typeface="Dubai Medium" panose="020B0603030403030204" pitchFamily="34" charset="-78"/>
                <a:cs typeface="Dubai Medium" panose="020B0603030403030204" pitchFamily="34" charset="-78"/>
              </a:rPr>
              <a:t>التقييم المختصر</a:t>
            </a:r>
            <a:endParaRPr lang="ar-KW" sz="4800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231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0BF1-DBA2-4D16-9443-40F14037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9" y="1460691"/>
            <a:ext cx="6857999" cy="89819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ar-KW" sz="6000" dirty="0">
                <a:latin typeface="Dubai Medium" panose="020B0603030403030204" pitchFamily="34" charset="-78"/>
                <a:cs typeface="Dubai Medium" panose="020B0603030403030204" pitchFamily="34" charset="-78"/>
              </a:rPr>
              <a:t>الخاتــــــــمة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AF205-6711-4E79-9929-C54B0B986D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6417" y="2438570"/>
            <a:ext cx="7209183" cy="3950208"/>
          </a:xfrm>
        </p:spPr>
        <p:txBody>
          <a:bodyPr anchor="ctr">
            <a:normAutofit/>
          </a:bodyPr>
          <a:lstStyle/>
          <a:p>
            <a:pPr algn="ctr"/>
            <a:r>
              <a:rPr lang="ar-KW" sz="7200" b="1" dirty="0">
                <a:solidFill>
                  <a:schemeClr val="accent1"/>
                </a:solidFill>
              </a:rPr>
              <a:t>ماذا تعلـمــــــــنا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373542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-906364" y="-307896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3658757" y="-151227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8266606" y="19685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صورة" descr="صورة"/>
          <p:cNvPicPr>
            <a:picLocks noChangeAspect="1"/>
          </p:cNvPicPr>
          <p:nvPr/>
        </p:nvPicPr>
        <p:blipFill>
          <a:blip r:embed="rId5"/>
          <a:srcRect l="50080" t="83781" b="766"/>
          <a:stretch>
            <a:fillRect/>
          </a:stretch>
        </p:blipFill>
        <p:spPr>
          <a:xfrm rot="16200000">
            <a:off x="9525026" y="7639661"/>
            <a:ext cx="3363272" cy="1697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7199.jpeg" descr="IMG_7199.jpeg"/>
          <p:cNvPicPr>
            <a:picLocks noChangeAspect="1"/>
          </p:cNvPicPr>
          <p:nvPr/>
        </p:nvPicPr>
        <p:blipFill>
          <a:blip r:embed="rId6"/>
          <a:srcRect l="36477" t="2991" r="35732" b="52356"/>
          <a:stretch>
            <a:fillRect/>
          </a:stretch>
        </p:blipFill>
        <p:spPr>
          <a:xfrm>
            <a:off x="8311175" y="3896081"/>
            <a:ext cx="1778993" cy="28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10823" y="3"/>
                </a:moveTo>
                <a:cubicBezTo>
                  <a:pt x="8645" y="47"/>
                  <a:pt x="6474" y="680"/>
                  <a:pt x="5744" y="1615"/>
                </a:cubicBezTo>
                <a:cubicBezTo>
                  <a:pt x="5405" y="2049"/>
                  <a:pt x="5075" y="2245"/>
                  <a:pt x="4151" y="2567"/>
                </a:cubicBezTo>
                <a:cubicBezTo>
                  <a:pt x="2325" y="3204"/>
                  <a:pt x="1603" y="3779"/>
                  <a:pt x="1376" y="4777"/>
                </a:cubicBezTo>
                <a:cubicBezTo>
                  <a:pt x="1257" y="5297"/>
                  <a:pt x="1209" y="5334"/>
                  <a:pt x="624" y="5369"/>
                </a:cubicBezTo>
                <a:lnTo>
                  <a:pt x="0" y="5407"/>
                </a:lnTo>
                <a:lnTo>
                  <a:pt x="0" y="13497"/>
                </a:lnTo>
                <a:lnTo>
                  <a:pt x="0" y="21588"/>
                </a:lnTo>
                <a:lnTo>
                  <a:pt x="10799" y="21588"/>
                </a:lnTo>
                <a:lnTo>
                  <a:pt x="21600" y="21588"/>
                </a:lnTo>
                <a:lnTo>
                  <a:pt x="21600" y="13497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0" y="5333"/>
                  <a:pt x="20344" y="5311"/>
                  <a:pt x="20287" y="4749"/>
                </a:cubicBezTo>
                <a:cubicBezTo>
                  <a:pt x="20205" y="3946"/>
                  <a:pt x="19520" y="3322"/>
                  <a:pt x="18090" y="2747"/>
                </a:cubicBezTo>
                <a:cubicBezTo>
                  <a:pt x="17441" y="2486"/>
                  <a:pt x="16833" y="2273"/>
                  <a:pt x="16738" y="2273"/>
                </a:cubicBezTo>
                <a:cubicBezTo>
                  <a:pt x="16643" y="2273"/>
                  <a:pt x="16432" y="2071"/>
                  <a:pt x="16268" y="1824"/>
                </a:cubicBezTo>
                <a:cubicBezTo>
                  <a:pt x="15718" y="991"/>
                  <a:pt x="14746" y="505"/>
                  <a:pt x="12950" y="166"/>
                </a:cubicBezTo>
                <a:cubicBezTo>
                  <a:pt x="12277" y="39"/>
                  <a:pt x="11549" y="-12"/>
                  <a:pt x="10823" y="3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97" name="IMG_7199.jpeg" descr="IMG_7199.jpeg"/>
          <p:cNvPicPr>
            <a:picLocks noChangeAspect="1"/>
          </p:cNvPicPr>
          <p:nvPr/>
        </p:nvPicPr>
        <p:blipFill>
          <a:blip r:embed="rId6"/>
          <a:srcRect l="5458" t="52853" r="66746" b="2606"/>
          <a:stretch>
            <a:fillRect/>
          </a:stretch>
        </p:blipFill>
        <p:spPr>
          <a:xfrm>
            <a:off x="19607" y="3864462"/>
            <a:ext cx="1823245" cy="292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10936" y="0"/>
                </a:moveTo>
                <a:cubicBezTo>
                  <a:pt x="8656" y="-19"/>
                  <a:pt x="6454" y="573"/>
                  <a:pt x="5642" y="1594"/>
                </a:cubicBezTo>
                <a:cubicBezTo>
                  <a:pt x="5278" y="2051"/>
                  <a:pt x="4986" y="2230"/>
                  <a:pt x="4185" y="2479"/>
                </a:cubicBezTo>
                <a:cubicBezTo>
                  <a:pt x="2355" y="3049"/>
                  <a:pt x="1418" y="3773"/>
                  <a:pt x="1185" y="4798"/>
                </a:cubicBezTo>
                <a:cubicBezTo>
                  <a:pt x="1073" y="5288"/>
                  <a:pt x="998" y="5355"/>
                  <a:pt x="529" y="5389"/>
                </a:cubicBezTo>
                <a:lnTo>
                  <a:pt x="0" y="5427"/>
                </a:lnTo>
                <a:lnTo>
                  <a:pt x="0" y="13505"/>
                </a:lnTo>
                <a:lnTo>
                  <a:pt x="0" y="21581"/>
                </a:lnTo>
                <a:lnTo>
                  <a:pt x="21501" y="21581"/>
                </a:lnTo>
                <a:lnTo>
                  <a:pt x="21551" y="13503"/>
                </a:lnTo>
                <a:lnTo>
                  <a:pt x="21600" y="5425"/>
                </a:lnTo>
                <a:lnTo>
                  <a:pt x="20972" y="5389"/>
                </a:lnTo>
                <a:cubicBezTo>
                  <a:pt x="20384" y="5353"/>
                  <a:pt x="20339" y="5316"/>
                  <a:pt x="20239" y="4810"/>
                </a:cubicBezTo>
                <a:cubicBezTo>
                  <a:pt x="20180" y="4512"/>
                  <a:pt x="19961" y="4069"/>
                  <a:pt x="19755" y="3826"/>
                </a:cubicBezTo>
                <a:cubicBezTo>
                  <a:pt x="19345" y="3343"/>
                  <a:pt x="17931" y="2612"/>
                  <a:pt x="16870" y="2335"/>
                </a:cubicBezTo>
                <a:cubicBezTo>
                  <a:pt x="16448" y="2225"/>
                  <a:pt x="16198" y="2078"/>
                  <a:pt x="16198" y="1940"/>
                </a:cubicBezTo>
                <a:cubicBezTo>
                  <a:pt x="16198" y="1502"/>
                  <a:pt x="15103" y="756"/>
                  <a:pt x="13971" y="422"/>
                </a:cubicBezTo>
                <a:cubicBezTo>
                  <a:pt x="13025" y="143"/>
                  <a:pt x="11973" y="9"/>
                  <a:pt x="10936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98" name="يا ترى شنو العيدية 🤩"/>
          <p:cNvSpPr txBox="1"/>
          <p:nvPr/>
        </p:nvSpPr>
        <p:spPr>
          <a:xfrm>
            <a:off x="3492133" y="1154082"/>
            <a:ext cx="4993355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584200">
              <a:defRPr sz="10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sz="5000" kern="0">
                <a:solidFill>
                  <a:srgbClr val="000000"/>
                </a:solidFill>
              </a:rPr>
              <a:t>يا ترى شنو العيدية 🤩</a:t>
            </a:r>
          </a:p>
        </p:txBody>
      </p:sp>
      <p:pic>
        <p:nvPicPr>
          <p:cNvPr id="199" name="IMG_7199.jpeg" descr="IMG_7199.jpeg"/>
          <p:cNvPicPr>
            <a:picLocks noChangeAspect="1"/>
          </p:cNvPicPr>
          <p:nvPr/>
        </p:nvPicPr>
        <p:blipFill>
          <a:blip r:embed="rId6"/>
          <a:srcRect l="69477" t="2995" r="2728" b="52356"/>
          <a:stretch>
            <a:fillRect/>
          </a:stretch>
        </p:blipFill>
        <p:spPr>
          <a:xfrm>
            <a:off x="10317084" y="3896232"/>
            <a:ext cx="1779191" cy="2858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718" y="0"/>
                </a:moveTo>
                <a:cubicBezTo>
                  <a:pt x="8371" y="12"/>
                  <a:pt x="6260" y="695"/>
                  <a:pt x="5510" y="1813"/>
                </a:cubicBezTo>
                <a:cubicBezTo>
                  <a:pt x="5338" y="2068"/>
                  <a:pt x="5030" y="2290"/>
                  <a:pt x="4777" y="2339"/>
                </a:cubicBezTo>
                <a:cubicBezTo>
                  <a:pt x="3880" y="2514"/>
                  <a:pt x="2356" y="3222"/>
                  <a:pt x="1910" y="3669"/>
                </a:cubicBezTo>
                <a:cubicBezTo>
                  <a:pt x="1657" y="3924"/>
                  <a:pt x="1405" y="4402"/>
                  <a:pt x="1352" y="4732"/>
                </a:cubicBezTo>
                <a:cubicBezTo>
                  <a:pt x="1258" y="5307"/>
                  <a:pt x="1229" y="5333"/>
                  <a:pt x="629" y="5369"/>
                </a:cubicBezTo>
                <a:lnTo>
                  <a:pt x="0" y="5407"/>
                </a:lnTo>
                <a:lnTo>
                  <a:pt x="0" y="13501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501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7" y="5334"/>
                  <a:pt x="20341" y="5303"/>
                  <a:pt x="20227" y="4732"/>
                </a:cubicBezTo>
                <a:cubicBezTo>
                  <a:pt x="20161" y="4402"/>
                  <a:pt x="19910" y="3926"/>
                  <a:pt x="19670" y="3675"/>
                </a:cubicBezTo>
                <a:cubicBezTo>
                  <a:pt x="19282" y="3268"/>
                  <a:pt x="17825" y="2569"/>
                  <a:pt x="16931" y="2360"/>
                </a:cubicBezTo>
                <a:cubicBezTo>
                  <a:pt x="16750" y="2318"/>
                  <a:pt x="16382" y="2013"/>
                  <a:pt x="16114" y="1684"/>
                </a:cubicBezTo>
                <a:cubicBezTo>
                  <a:pt x="15511" y="942"/>
                  <a:pt x="14633" y="515"/>
                  <a:pt x="13103" y="219"/>
                </a:cubicBezTo>
                <a:cubicBezTo>
                  <a:pt x="12309" y="65"/>
                  <a:pt x="11501" y="-4"/>
                  <a:pt x="10718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00" name="IMG_7199.jpeg" descr="IMG_7199.jpeg"/>
          <p:cNvPicPr>
            <a:picLocks noChangeAspect="1"/>
          </p:cNvPicPr>
          <p:nvPr/>
        </p:nvPicPr>
        <p:blipFill>
          <a:blip r:embed="rId6"/>
          <a:srcRect l="5377" t="3070" r="66745" b="52356"/>
          <a:stretch>
            <a:fillRect/>
          </a:stretch>
        </p:blipFill>
        <p:spPr>
          <a:xfrm>
            <a:off x="6299557" y="3898637"/>
            <a:ext cx="1784579" cy="28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3" extrusionOk="0">
                <a:moveTo>
                  <a:pt x="10996" y="1"/>
                </a:moveTo>
                <a:cubicBezTo>
                  <a:pt x="8578" y="-37"/>
                  <a:pt x="6075" y="762"/>
                  <a:pt x="5553" y="1837"/>
                </a:cubicBezTo>
                <a:cubicBezTo>
                  <a:pt x="5480" y="1988"/>
                  <a:pt x="4964" y="2260"/>
                  <a:pt x="4331" y="2480"/>
                </a:cubicBezTo>
                <a:cubicBezTo>
                  <a:pt x="3728" y="2690"/>
                  <a:pt x="2910" y="3055"/>
                  <a:pt x="2516" y="3291"/>
                </a:cubicBezTo>
                <a:cubicBezTo>
                  <a:pt x="1797" y="3722"/>
                  <a:pt x="1138" y="4656"/>
                  <a:pt x="1253" y="5079"/>
                </a:cubicBezTo>
                <a:cubicBezTo>
                  <a:pt x="1299" y="5246"/>
                  <a:pt x="1170" y="5306"/>
                  <a:pt x="701" y="5334"/>
                </a:cubicBezTo>
                <a:lnTo>
                  <a:pt x="89" y="5371"/>
                </a:lnTo>
                <a:lnTo>
                  <a:pt x="26" y="6594"/>
                </a:lnTo>
                <a:cubicBezTo>
                  <a:pt x="-7" y="7266"/>
                  <a:pt x="-9" y="10910"/>
                  <a:pt x="19" y="14690"/>
                </a:cubicBezTo>
                <a:lnTo>
                  <a:pt x="70" y="21563"/>
                </a:lnTo>
                <a:lnTo>
                  <a:pt x="10830" y="21563"/>
                </a:lnTo>
                <a:lnTo>
                  <a:pt x="21591" y="21563"/>
                </a:lnTo>
                <a:lnTo>
                  <a:pt x="21541" y="13490"/>
                </a:lnTo>
                <a:lnTo>
                  <a:pt x="21493" y="5419"/>
                </a:lnTo>
                <a:lnTo>
                  <a:pt x="20928" y="5358"/>
                </a:lnTo>
                <a:cubicBezTo>
                  <a:pt x="20434" y="5304"/>
                  <a:pt x="20341" y="5225"/>
                  <a:pt x="20150" y="4695"/>
                </a:cubicBezTo>
                <a:cubicBezTo>
                  <a:pt x="19763" y="3619"/>
                  <a:pt x="19255" y="3265"/>
                  <a:pt x="16734" y="2311"/>
                </a:cubicBezTo>
                <a:cubicBezTo>
                  <a:pt x="16443" y="2201"/>
                  <a:pt x="16206" y="2038"/>
                  <a:pt x="16206" y="1951"/>
                </a:cubicBezTo>
                <a:cubicBezTo>
                  <a:pt x="16206" y="1863"/>
                  <a:pt x="15948" y="1568"/>
                  <a:pt x="15632" y="1295"/>
                </a:cubicBezTo>
                <a:cubicBezTo>
                  <a:pt x="14947" y="705"/>
                  <a:pt x="13675" y="273"/>
                  <a:pt x="12021" y="70"/>
                </a:cubicBezTo>
                <a:cubicBezTo>
                  <a:pt x="11685" y="29"/>
                  <a:pt x="11341" y="7"/>
                  <a:pt x="10996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01" name="IMG_7199.jpeg" descr="IMG_7199.jpeg"/>
          <p:cNvPicPr>
            <a:picLocks noChangeAspect="1"/>
          </p:cNvPicPr>
          <p:nvPr/>
        </p:nvPicPr>
        <p:blipFill>
          <a:blip r:embed="rId6"/>
          <a:srcRect l="69478" t="52990" r="2730" b="2730"/>
          <a:stretch>
            <a:fillRect/>
          </a:stretch>
        </p:blipFill>
        <p:spPr>
          <a:xfrm>
            <a:off x="4249595" y="3868102"/>
            <a:ext cx="1823046" cy="290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98" y="1"/>
                </a:moveTo>
                <a:cubicBezTo>
                  <a:pt x="9397" y="-2"/>
                  <a:pt x="9006" y="43"/>
                  <a:pt x="8006" y="336"/>
                </a:cubicBezTo>
                <a:cubicBezTo>
                  <a:pt x="6602" y="745"/>
                  <a:pt x="6135" y="1008"/>
                  <a:pt x="5678" y="1644"/>
                </a:cubicBezTo>
                <a:cubicBezTo>
                  <a:pt x="5417" y="2008"/>
                  <a:pt x="5097" y="2205"/>
                  <a:pt x="4408" y="2423"/>
                </a:cubicBezTo>
                <a:cubicBezTo>
                  <a:pt x="2530" y="3021"/>
                  <a:pt x="1558" y="3772"/>
                  <a:pt x="1361" y="4775"/>
                </a:cubicBezTo>
                <a:cubicBezTo>
                  <a:pt x="1262" y="5285"/>
                  <a:pt x="1214" y="5323"/>
                  <a:pt x="628" y="5358"/>
                </a:cubicBezTo>
                <a:lnTo>
                  <a:pt x="0" y="5395"/>
                </a:lnTo>
                <a:lnTo>
                  <a:pt x="0" y="13497"/>
                </a:lnTo>
                <a:lnTo>
                  <a:pt x="0" y="21598"/>
                </a:lnTo>
                <a:lnTo>
                  <a:pt x="10801" y="21598"/>
                </a:lnTo>
                <a:lnTo>
                  <a:pt x="21600" y="21598"/>
                </a:lnTo>
                <a:lnTo>
                  <a:pt x="21600" y="13497"/>
                </a:lnTo>
                <a:lnTo>
                  <a:pt x="21600" y="5395"/>
                </a:lnTo>
                <a:lnTo>
                  <a:pt x="20975" y="5358"/>
                </a:lnTo>
                <a:cubicBezTo>
                  <a:pt x="20386" y="5323"/>
                  <a:pt x="20342" y="5285"/>
                  <a:pt x="20218" y="4737"/>
                </a:cubicBezTo>
                <a:cubicBezTo>
                  <a:pt x="20000" y="3776"/>
                  <a:pt x="19209" y="3149"/>
                  <a:pt x="17424" y="2522"/>
                </a:cubicBezTo>
                <a:cubicBezTo>
                  <a:pt x="16605" y="2234"/>
                  <a:pt x="16203" y="2012"/>
                  <a:pt x="16119" y="1804"/>
                </a:cubicBezTo>
                <a:cubicBezTo>
                  <a:pt x="15926" y="1320"/>
                  <a:pt x="14738" y="590"/>
                  <a:pt x="13644" y="285"/>
                </a:cubicBezTo>
                <a:cubicBezTo>
                  <a:pt x="12833" y="59"/>
                  <a:pt x="12290" y="3"/>
                  <a:pt x="10898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02" name="IMG_7199.jpeg" descr="IMG_7199.jpeg"/>
          <p:cNvPicPr>
            <a:picLocks noChangeAspect="1"/>
          </p:cNvPicPr>
          <p:nvPr/>
        </p:nvPicPr>
        <p:blipFill>
          <a:blip r:embed="rId6"/>
          <a:srcRect l="36476" t="52893" r="35731" b="2606"/>
          <a:stretch>
            <a:fillRect/>
          </a:stretch>
        </p:blipFill>
        <p:spPr>
          <a:xfrm>
            <a:off x="2160845" y="3868175"/>
            <a:ext cx="1823046" cy="2919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818" y="2"/>
                </a:moveTo>
                <a:cubicBezTo>
                  <a:pt x="9794" y="18"/>
                  <a:pt x="8749" y="165"/>
                  <a:pt x="7789" y="459"/>
                </a:cubicBezTo>
                <a:cubicBezTo>
                  <a:pt x="6631" y="815"/>
                  <a:pt x="5593" y="1523"/>
                  <a:pt x="5593" y="1958"/>
                </a:cubicBezTo>
                <a:cubicBezTo>
                  <a:pt x="5593" y="2055"/>
                  <a:pt x="5224" y="2238"/>
                  <a:pt x="4773" y="2365"/>
                </a:cubicBezTo>
                <a:cubicBezTo>
                  <a:pt x="2776" y="2928"/>
                  <a:pt x="1681" y="3724"/>
                  <a:pt x="1380" y="4833"/>
                </a:cubicBezTo>
                <a:cubicBezTo>
                  <a:pt x="1257" y="5287"/>
                  <a:pt x="1189" y="5336"/>
                  <a:pt x="623" y="5371"/>
                </a:cubicBezTo>
                <a:lnTo>
                  <a:pt x="0" y="5407"/>
                </a:lnTo>
                <a:lnTo>
                  <a:pt x="0" y="13487"/>
                </a:lnTo>
                <a:lnTo>
                  <a:pt x="0" y="21567"/>
                </a:lnTo>
                <a:lnTo>
                  <a:pt x="21600" y="21567"/>
                </a:lnTo>
                <a:lnTo>
                  <a:pt x="21600" y="13487"/>
                </a:lnTo>
                <a:lnTo>
                  <a:pt x="21600" y="5407"/>
                </a:lnTo>
                <a:lnTo>
                  <a:pt x="20972" y="5371"/>
                </a:lnTo>
                <a:cubicBezTo>
                  <a:pt x="20370" y="5335"/>
                  <a:pt x="20343" y="5308"/>
                  <a:pt x="20248" y="4720"/>
                </a:cubicBezTo>
                <a:cubicBezTo>
                  <a:pt x="20107" y="3848"/>
                  <a:pt x="19417" y="3265"/>
                  <a:pt x="17855" y="2697"/>
                </a:cubicBezTo>
                <a:cubicBezTo>
                  <a:pt x="16804" y="2314"/>
                  <a:pt x="16470" y="2114"/>
                  <a:pt x="16087" y="1642"/>
                </a:cubicBezTo>
                <a:cubicBezTo>
                  <a:pt x="15214" y="569"/>
                  <a:pt x="13070" y="-33"/>
                  <a:pt x="10818" y="2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03" name="صورة" descr="صورة"/>
          <p:cNvPicPr>
            <a:picLocks noChangeAspect="1"/>
          </p:cNvPicPr>
          <p:nvPr/>
        </p:nvPicPr>
        <p:blipFill>
          <a:blip r:embed="rId5"/>
          <a:srcRect l="50080" t="18331" b="65658"/>
          <a:stretch>
            <a:fillRect/>
          </a:stretch>
        </p:blipFill>
        <p:spPr>
          <a:xfrm rot="16200000">
            <a:off x="7578981" y="7621171"/>
            <a:ext cx="3316718" cy="1733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صورة" descr="صورة"/>
          <p:cNvPicPr>
            <a:picLocks noChangeAspect="1"/>
          </p:cNvPicPr>
          <p:nvPr/>
        </p:nvPicPr>
        <p:blipFill>
          <a:blip r:embed="rId5"/>
          <a:srcRect t="83629" r="50557"/>
          <a:stretch>
            <a:fillRect/>
          </a:stretch>
        </p:blipFill>
        <p:spPr>
          <a:xfrm rot="16200000">
            <a:off x="5628029" y="7631297"/>
            <a:ext cx="3175324" cy="171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صورة" descr="صورة"/>
          <p:cNvPicPr>
            <a:picLocks noChangeAspect="1"/>
          </p:cNvPicPr>
          <p:nvPr/>
        </p:nvPicPr>
        <p:blipFill>
          <a:blip r:embed="rId5"/>
          <a:srcRect t="17598" r="50557" b="65960"/>
          <a:stretch>
            <a:fillRect/>
          </a:stretch>
        </p:blipFill>
        <p:spPr>
          <a:xfrm rot="16200000">
            <a:off x="3511416" y="7671920"/>
            <a:ext cx="3369309" cy="1826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صورة" descr="صورة"/>
          <p:cNvPicPr>
            <a:picLocks noChangeAspect="1"/>
          </p:cNvPicPr>
          <p:nvPr/>
        </p:nvPicPr>
        <p:blipFill>
          <a:blip r:embed="rId5"/>
          <a:srcRect t="50403" r="50557" b="32945"/>
          <a:stretch>
            <a:fillRect/>
          </a:stretch>
        </p:blipFill>
        <p:spPr>
          <a:xfrm rot="16200000">
            <a:off x="1401753" y="7653824"/>
            <a:ext cx="3341147" cy="183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صورة" descr="صورة"/>
          <p:cNvPicPr>
            <a:picLocks noChangeAspect="1"/>
          </p:cNvPicPr>
          <p:nvPr/>
        </p:nvPicPr>
        <p:blipFill>
          <a:blip r:embed="rId5"/>
          <a:srcRect l="50875" t="51021" r="795" b="32620"/>
          <a:stretch>
            <a:fillRect/>
          </a:stretch>
        </p:blipFill>
        <p:spPr>
          <a:xfrm rot="16200000">
            <a:off x="-613665" y="7615570"/>
            <a:ext cx="3190678" cy="1760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الصوت" descr="الصوت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028" y="1840446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9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5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1895 -0.105118 0.003790 -0.210235 0.003980 -0.314005 C 0.004169 -0.417776 0.002653 -0.520198 0.002464 -0.599373 C 0.002274 -0.678548 0.003411 -0.734476 0.004548 -0.790404" pathEditMode="relative">
                                      <p:cBhvr>
                                        <p:cTn id="28" dur="14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audio>
          </p:childTnLst>
        </p:cTn>
      </p:par>
    </p:tnLst>
    <p:bldLst>
      <p:bldP spid="196" grpId="0" animBg="1" advAuto="0"/>
      <p:bldP spid="197" grpId="0" animBg="1" advAuto="0"/>
      <p:bldP spid="199" grpId="0" animBg="1" advAuto="0"/>
      <p:bldP spid="200" grpId="0" animBg="1" advAuto="0"/>
      <p:bldP spid="201" grpId="0" animBg="1" advAuto="0"/>
      <p:bldP spid="20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7212.mp4" descr="IMG_721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367" y="-299289"/>
            <a:ext cx="4194325" cy="7456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7212.mp4" descr="IMG_721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9300" y="-299289"/>
            <a:ext cx="4194325" cy="7456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7212.mp4" descr="IMG_721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9333" y="-299289"/>
            <a:ext cx="4194325" cy="7456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" name="تجميع"/>
          <p:cNvGrpSpPr/>
          <p:nvPr/>
        </p:nvGrpSpPr>
        <p:grpSpPr>
          <a:xfrm>
            <a:off x="203942" y="181732"/>
            <a:ext cx="11784117" cy="6494537"/>
            <a:chOff x="0" y="0"/>
            <a:chExt cx="23568232" cy="12989073"/>
          </a:xfrm>
        </p:grpSpPr>
        <p:sp>
          <p:nvSpPr>
            <p:cNvPr id="213" name="مستطيل مستدير الزوايا"/>
            <p:cNvSpPr/>
            <p:nvPr/>
          </p:nvSpPr>
          <p:spPr>
            <a:xfrm>
              <a:off x="0" y="0"/>
              <a:ext cx="23568233" cy="12989074"/>
            </a:xfrm>
            <a:prstGeom prst="roundRect">
              <a:avLst>
                <a:gd name="adj" fmla="val 9149"/>
              </a:avLst>
            </a:prstGeom>
            <a:noFill/>
            <a:ln w="254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  <p:sp>
          <p:nvSpPr>
            <p:cNvPr id="214" name="مستطيل مستدير الزوايا"/>
            <p:cNvSpPr/>
            <p:nvPr/>
          </p:nvSpPr>
          <p:spPr>
            <a:xfrm>
              <a:off x="415521" y="295304"/>
              <a:ext cx="22737190" cy="12398466"/>
            </a:xfrm>
            <a:prstGeom prst="roundRect">
              <a:avLst>
                <a:gd name="adj" fmla="val 13075"/>
              </a:avLst>
            </a:prstGeom>
            <a:noFill/>
            <a:ln w="381000" cap="rnd">
              <a:solidFill>
                <a:srgbClr val="E292FE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</p:grpSp>
      <p:sp>
        <p:nvSpPr>
          <p:cNvPr id="216" name="دائرة"/>
          <p:cNvSpPr/>
          <p:nvPr/>
        </p:nvSpPr>
        <p:spPr>
          <a:xfrm>
            <a:off x="613500" y="377889"/>
            <a:ext cx="3118313" cy="31183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000000"/>
              </a:solidFill>
              <a:latin typeface="Proxima Nova Extrabold"/>
              <a:sym typeface="Proxima Nova Extrabold"/>
            </a:endParaRPr>
          </a:p>
        </p:txBody>
      </p:sp>
      <p:sp>
        <p:nvSpPr>
          <p:cNvPr id="217" name="السؤال"/>
          <p:cNvSpPr/>
          <p:nvPr/>
        </p:nvSpPr>
        <p:spPr>
          <a:xfrm>
            <a:off x="3306611" y="1017909"/>
            <a:ext cx="7668195" cy="1664045"/>
          </a:xfrm>
          <a:prstGeom prst="roundRect">
            <a:avLst>
              <a:gd name="adj" fmla="val 5724"/>
            </a:avLst>
          </a:prstGeom>
          <a:solidFill>
            <a:srgbClr val="FFFFFF">
              <a:alpha val="61224"/>
            </a:srgbClr>
          </a:solidFill>
          <a:ln w="76200">
            <a:solidFill>
              <a:srgbClr val="FFFFFF">
                <a:alpha val="61224"/>
              </a:srgbClr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5</a:t>
            </a:r>
            <a:r>
              <a:rPr lang="en-US" sz="4000" kern="0" dirty="0">
                <a:solidFill>
                  <a:srgbClr val="000000"/>
                </a:solidFill>
              </a:rPr>
              <a:t>,</a:t>
            </a:r>
            <a:r>
              <a:rPr lang="ar-KW" sz="4000" kern="0" dirty="0">
                <a:solidFill>
                  <a:srgbClr val="000000"/>
                </a:solidFill>
              </a:rPr>
              <a:t>4 × 100 =</a:t>
            </a:r>
            <a:endParaRPr sz="4000" kern="0" dirty="0">
              <a:solidFill>
                <a:srgbClr val="000000"/>
              </a:solidFill>
            </a:endParaRPr>
          </a:p>
        </p:txBody>
      </p:sp>
      <p:pic>
        <p:nvPicPr>
          <p:cNvPr id="218" name="IMG_7251.jpeg" descr="IMG_7251.jpeg"/>
          <p:cNvPicPr>
            <a:picLocks noChangeAspect="1"/>
          </p:cNvPicPr>
          <p:nvPr/>
        </p:nvPicPr>
        <p:blipFill>
          <a:blip r:embed="rId5"/>
          <a:srcRect l="37949" t="46291" r="42452" b="25519"/>
          <a:stretch>
            <a:fillRect/>
          </a:stretch>
        </p:blipFill>
        <p:spPr>
          <a:xfrm>
            <a:off x="1244564" y="870131"/>
            <a:ext cx="1856250" cy="1965505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بيضاوي"/>
          <p:cNvSpPr/>
          <p:nvPr/>
        </p:nvSpPr>
        <p:spPr>
          <a:xfrm>
            <a:off x="1027908" y="721684"/>
            <a:ext cx="2289497" cy="2430724"/>
          </a:xfrm>
          <a:prstGeom prst="ellipse">
            <a:avLst/>
          </a:prstGeom>
          <a:ln w="698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FFFFFF"/>
              </a:solidFill>
              <a:latin typeface="Proxima Nova Extrabold"/>
              <a:sym typeface="Proxima Nova Extrabold"/>
            </a:endParaRPr>
          </a:p>
        </p:txBody>
      </p:sp>
      <p:sp>
        <p:nvSpPr>
          <p:cNvPr id="220" name="إجابة صحيحة">
            <a:hlinkClick r:id="rId6" action="ppaction://hlinksldjump"/>
          </p:cNvPr>
          <p:cNvSpPr/>
          <p:nvPr/>
        </p:nvSpPr>
        <p:spPr>
          <a:xfrm>
            <a:off x="4825116" y="4722176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450</a:t>
            </a:r>
            <a:endParaRPr sz="4000" kern="0" dirty="0">
              <a:solidFill>
                <a:srgbClr val="000000"/>
              </a:solidFill>
            </a:endParaRPr>
          </a:p>
        </p:txBody>
      </p:sp>
      <p:sp>
        <p:nvSpPr>
          <p:cNvPr id="221" name="إجابة خاطئة"/>
          <p:cNvSpPr/>
          <p:nvPr/>
        </p:nvSpPr>
        <p:spPr>
          <a:xfrm>
            <a:off x="4825116" y="3239679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45</a:t>
            </a:r>
            <a:endParaRPr sz="40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video>
            <p:seq concurrent="1" prevAc="none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prevAc="none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video>
            <p:seq concurrent="1" prevAc="none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</p:childTnLst>
        </p:cTn>
      </p:par>
    </p:tnLst>
    <p:bldLst>
      <p:bldP spid="217" grpId="0" build="p" bldLvl="5" animBg="1" advAuto="0"/>
      <p:bldP spid="220" grpId="0" build="p" bldLvl="5" animBg="1" advAuto="0"/>
      <p:bldP spid="221" grpId="0" build="p" bldLvl="5" animBg="1" advAuto="0"/>
      <p:bldP spid="221" grpI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-906364" y="-307896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3658757" y="-151227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راسية فلتر .jpeg" descr="راسية فلتر .jpeg"/>
          <p:cNvPicPr>
            <a:picLocks noChangeAspect="1"/>
          </p:cNvPicPr>
          <p:nvPr/>
        </p:nvPicPr>
        <p:blipFill>
          <a:blip r:embed="rId4"/>
          <a:srcRect l="7167" t="22935" r="7167" b="8259"/>
          <a:stretch>
            <a:fillRect/>
          </a:stretch>
        </p:blipFill>
        <p:spPr>
          <a:xfrm>
            <a:off x="8266606" y="19685"/>
            <a:ext cx="4660074" cy="164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صورة" descr="صورة"/>
          <p:cNvPicPr>
            <a:picLocks noChangeAspect="1"/>
          </p:cNvPicPr>
          <p:nvPr/>
        </p:nvPicPr>
        <p:blipFill>
          <a:blip r:embed="rId5"/>
          <a:srcRect l="50080" t="18331" b="65658"/>
          <a:stretch>
            <a:fillRect/>
          </a:stretch>
        </p:blipFill>
        <p:spPr>
          <a:xfrm rot="16200000">
            <a:off x="7578981" y="7621171"/>
            <a:ext cx="3316718" cy="1733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صورة" descr="صورة"/>
          <p:cNvPicPr>
            <a:picLocks noChangeAspect="1"/>
          </p:cNvPicPr>
          <p:nvPr/>
        </p:nvPicPr>
        <p:blipFill>
          <a:blip r:embed="rId5"/>
          <a:srcRect l="50080" t="83781" b="766"/>
          <a:stretch>
            <a:fillRect/>
          </a:stretch>
        </p:blipFill>
        <p:spPr>
          <a:xfrm rot="16200000">
            <a:off x="9525026" y="7639662"/>
            <a:ext cx="3363272" cy="169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7199.jpeg" descr="IMG_7199.jpeg"/>
          <p:cNvPicPr>
            <a:picLocks noChangeAspect="1"/>
          </p:cNvPicPr>
          <p:nvPr/>
        </p:nvPicPr>
        <p:blipFill>
          <a:blip r:embed="rId6"/>
          <a:srcRect l="36477" t="2991" r="35732" b="52356"/>
          <a:stretch>
            <a:fillRect/>
          </a:stretch>
        </p:blipFill>
        <p:spPr>
          <a:xfrm>
            <a:off x="8311176" y="3896081"/>
            <a:ext cx="1778993" cy="28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10823" y="3"/>
                </a:moveTo>
                <a:cubicBezTo>
                  <a:pt x="8645" y="47"/>
                  <a:pt x="6474" y="680"/>
                  <a:pt x="5744" y="1615"/>
                </a:cubicBezTo>
                <a:cubicBezTo>
                  <a:pt x="5405" y="2049"/>
                  <a:pt x="5075" y="2245"/>
                  <a:pt x="4151" y="2567"/>
                </a:cubicBezTo>
                <a:cubicBezTo>
                  <a:pt x="2325" y="3204"/>
                  <a:pt x="1603" y="3779"/>
                  <a:pt x="1376" y="4777"/>
                </a:cubicBezTo>
                <a:cubicBezTo>
                  <a:pt x="1257" y="5297"/>
                  <a:pt x="1209" y="5334"/>
                  <a:pt x="624" y="5369"/>
                </a:cubicBezTo>
                <a:lnTo>
                  <a:pt x="0" y="5407"/>
                </a:lnTo>
                <a:lnTo>
                  <a:pt x="0" y="13497"/>
                </a:lnTo>
                <a:lnTo>
                  <a:pt x="0" y="21588"/>
                </a:lnTo>
                <a:lnTo>
                  <a:pt x="10799" y="21588"/>
                </a:lnTo>
                <a:lnTo>
                  <a:pt x="21600" y="21588"/>
                </a:lnTo>
                <a:lnTo>
                  <a:pt x="21600" y="13497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0" y="5333"/>
                  <a:pt x="20344" y="5311"/>
                  <a:pt x="20287" y="4749"/>
                </a:cubicBezTo>
                <a:cubicBezTo>
                  <a:pt x="20205" y="3946"/>
                  <a:pt x="19520" y="3322"/>
                  <a:pt x="18090" y="2747"/>
                </a:cubicBezTo>
                <a:cubicBezTo>
                  <a:pt x="17441" y="2486"/>
                  <a:pt x="16833" y="2273"/>
                  <a:pt x="16738" y="2273"/>
                </a:cubicBezTo>
                <a:cubicBezTo>
                  <a:pt x="16643" y="2273"/>
                  <a:pt x="16432" y="2071"/>
                  <a:pt x="16268" y="1824"/>
                </a:cubicBezTo>
                <a:cubicBezTo>
                  <a:pt x="15718" y="991"/>
                  <a:pt x="14746" y="505"/>
                  <a:pt x="12950" y="166"/>
                </a:cubicBezTo>
                <a:cubicBezTo>
                  <a:pt x="12277" y="39"/>
                  <a:pt x="11549" y="-12"/>
                  <a:pt x="10823" y="3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29" name="IMG_7199.jpeg" descr="IMG_7199.jpeg"/>
          <p:cNvPicPr>
            <a:picLocks noChangeAspect="1"/>
          </p:cNvPicPr>
          <p:nvPr/>
        </p:nvPicPr>
        <p:blipFill>
          <a:blip r:embed="rId6"/>
          <a:srcRect l="5458" t="52853" r="66746" b="2606"/>
          <a:stretch>
            <a:fillRect/>
          </a:stretch>
        </p:blipFill>
        <p:spPr>
          <a:xfrm>
            <a:off x="19607" y="3864462"/>
            <a:ext cx="1823245" cy="292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10936" y="0"/>
                </a:moveTo>
                <a:cubicBezTo>
                  <a:pt x="8656" y="-19"/>
                  <a:pt x="6454" y="573"/>
                  <a:pt x="5642" y="1594"/>
                </a:cubicBezTo>
                <a:cubicBezTo>
                  <a:pt x="5278" y="2051"/>
                  <a:pt x="4986" y="2230"/>
                  <a:pt x="4185" y="2479"/>
                </a:cubicBezTo>
                <a:cubicBezTo>
                  <a:pt x="2355" y="3049"/>
                  <a:pt x="1418" y="3773"/>
                  <a:pt x="1185" y="4798"/>
                </a:cubicBezTo>
                <a:cubicBezTo>
                  <a:pt x="1073" y="5288"/>
                  <a:pt x="998" y="5355"/>
                  <a:pt x="529" y="5389"/>
                </a:cubicBezTo>
                <a:lnTo>
                  <a:pt x="0" y="5427"/>
                </a:lnTo>
                <a:lnTo>
                  <a:pt x="0" y="13505"/>
                </a:lnTo>
                <a:lnTo>
                  <a:pt x="0" y="21581"/>
                </a:lnTo>
                <a:lnTo>
                  <a:pt x="21501" y="21581"/>
                </a:lnTo>
                <a:lnTo>
                  <a:pt x="21551" y="13503"/>
                </a:lnTo>
                <a:lnTo>
                  <a:pt x="21600" y="5425"/>
                </a:lnTo>
                <a:lnTo>
                  <a:pt x="20972" y="5389"/>
                </a:lnTo>
                <a:cubicBezTo>
                  <a:pt x="20384" y="5353"/>
                  <a:pt x="20339" y="5316"/>
                  <a:pt x="20239" y="4810"/>
                </a:cubicBezTo>
                <a:cubicBezTo>
                  <a:pt x="20180" y="4512"/>
                  <a:pt x="19961" y="4069"/>
                  <a:pt x="19755" y="3826"/>
                </a:cubicBezTo>
                <a:cubicBezTo>
                  <a:pt x="19345" y="3343"/>
                  <a:pt x="17931" y="2612"/>
                  <a:pt x="16870" y="2335"/>
                </a:cubicBezTo>
                <a:cubicBezTo>
                  <a:pt x="16448" y="2225"/>
                  <a:pt x="16198" y="2078"/>
                  <a:pt x="16198" y="1940"/>
                </a:cubicBezTo>
                <a:cubicBezTo>
                  <a:pt x="16198" y="1502"/>
                  <a:pt x="15103" y="756"/>
                  <a:pt x="13971" y="422"/>
                </a:cubicBezTo>
                <a:cubicBezTo>
                  <a:pt x="13025" y="143"/>
                  <a:pt x="11973" y="9"/>
                  <a:pt x="10936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30" name="يا ترى شنو العيدية 🤩"/>
          <p:cNvSpPr txBox="1"/>
          <p:nvPr/>
        </p:nvSpPr>
        <p:spPr>
          <a:xfrm>
            <a:off x="3492133" y="1154082"/>
            <a:ext cx="4993355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584200">
              <a:defRPr sz="10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sz="5000" kern="0">
                <a:solidFill>
                  <a:srgbClr val="000000"/>
                </a:solidFill>
              </a:rPr>
              <a:t>يا ترى شنو العيدية 🤩</a:t>
            </a:r>
          </a:p>
        </p:txBody>
      </p:sp>
      <p:pic>
        <p:nvPicPr>
          <p:cNvPr id="231" name="IMG_7199.jpeg" descr="IMG_7199.jpeg"/>
          <p:cNvPicPr>
            <a:picLocks noChangeAspect="1"/>
          </p:cNvPicPr>
          <p:nvPr/>
        </p:nvPicPr>
        <p:blipFill>
          <a:blip r:embed="rId6"/>
          <a:srcRect l="69477" t="2995" r="2728" b="52356"/>
          <a:stretch>
            <a:fillRect/>
          </a:stretch>
        </p:blipFill>
        <p:spPr>
          <a:xfrm>
            <a:off x="10317084" y="3896233"/>
            <a:ext cx="1779191" cy="2858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718" y="0"/>
                </a:moveTo>
                <a:cubicBezTo>
                  <a:pt x="8371" y="12"/>
                  <a:pt x="6260" y="695"/>
                  <a:pt x="5510" y="1813"/>
                </a:cubicBezTo>
                <a:cubicBezTo>
                  <a:pt x="5338" y="2068"/>
                  <a:pt x="5030" y="2290"/>
                  <a:pt x="4777" y="2339"/>
                </a:cubicBezTo>
                <a:cubicBezTo>
                  <a:pt x="3880" y="2514"/>
                  <a:pt x="2356" y="3222"/>
                  <a:pt x="1910" y="3669"/>
                </a:cubicBezTo>
                <a:cubicBezTo>
                  <a:pt x="1657" y="3924"/>
                  <a:pt x="1405" y="4402"/>
                  <a:pt x="1352" y="4732"/>
                </a:cubicBezTo>
                <a:cubicBezTo>
                  <a:pt x="1258" y="5307"/>
                  <a:pt x="1229" y="5333"/>
                  <a:pt x="629" y="5369"/>
                </a:cubicBezTo>
                <a:lnTo>
                  <a:pt x="0" y="5407"/>
                </a:lnTo>
                <a:lnTo>
                  <a:pt x="0" y="13501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501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7" y="5334"/>
                  <a:pt x="20341" y="5303"/>
                  <a:pt x="20227" y="4732"/>
                </a:cubicBezTo>
                <a:cubicBezTo>
                  <a:pt x="20161" y="4402"/>
                  <a:pt x="19910" y="3926"/>
                  <a:pt x="19670" y="3675"/>
                </a:cubicBezTo>
                <a:cubicBezTo>
                  <a:pt x="19282" y="3268"/>
                  <a:pt x="17825" y="2569"/>
                  <a:pt x="16931" y="2360"/>
                </a:cubicBezTo>
                <a:cubicBezTo>
                  <a:pt x="16750" y="2318"/>
                  <a:pt x="16382" y="2013"/>
                  <a:pt x="16114" y="1684"/>
                </a:cubicBezTo>
                <a:cubicBezTo>
                  <a:pt x="15511" y="942"/>
                  <a:pt x="14633" y="515"/>
                  <a:pt x="13103" y="219"/>
                </a:cubicBezTo>
                <a:cubicBezTo>
                  <a:pt x="12309" y="65"/>
                  <a:pt x="11501" y="-4"/>
                  <a:pt x="10718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2" name="IMG_7199.jpeg" descr="IMG_7199.jpeg"/>
          <p:cNvPicPr>
            <a:picLocks noChangeAspect="1"/>
          </p:cNvPicPr>
          <p:nvPr/>
        </p:nvPicPr>
        <p:blipFill>
          <a:blip r:embed="rId6"/>
          <a:srcRect l="5377" t="3070" r="66745" b="52356"/>
          <a:stretch>
            <a:fillRect/>
          </a:stretch>
        </p:blipFill>
        <p:spPr>
          <a:xfrm>
            <a:off x="6299557" y="3898637"/>
            <a:ext cx="1784579" cy="28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3" extrusionOk="0">
                <a:moveTo>
                  <a:pt x="10996" y="1"/>
                </a:moveTo>
                <a:cubicBezTo>
                  <a:pt x="8578" y="-37"/>
                  <a:pt x="6075" y="762"/>
                  <a:pt x="5553" y="1837"/>
                </a:cubicBezTo>
                <a:cubicBezTo>
                  <a:pt x="5480" y="1988"/>
                  <a:pt x="4964" y="2260"/>
                  <a:pt x="4331" y="2480"/>
                </a:cubicBezTo>
                <a:cubicBezTo>
                  <a:pt x="3728" y="2690"/>
                  <a:pt x="2910" y="3055"/>
                  <a:pt x="2516" y="3291"/>
                </a:cubicBezTo>
                <a:cubicBezTo>
                  <a:pt x="1797" y="3722"/>
                  <a:pt x="1138" y="4656"/>
                  <a:pt x="1253" y="5079"/>
                </a:cubicBezTo>
                <a:cubicBezTo>
                  <a:pt x="1299" y="5246"/>
                  <a:pt x="1170" y="5306"/>
                  <a:pt x="701" y="5334"/>
                </a:cubicBezTo>
                <a:lnTo>
                  <a:pt x="89" y="5371"/>
                </a:lnTo>
                <a:lnTo>
                  <a:pt x="26" y="6594"/>
                </a:lnTo>
                <a:cubicBezTo>
                  <a:pt x="-7" y="7266"/>
                  <a:pt x="-9" y="10910"/>
                  <a:pt x="19" y="14690"/>
                </a:cubicBezTo>
                <a:lnTo>
                  <a:pt x="70" y="21563"/>
                </a:lnTo>
                <a:lnTo>
                  <a:pt x="10830" y="21563"/>
                </a:lnTo>
                <a:lnTo>
                  <a:pt x="21591" y="21563"/>
                </a:lnTo>
                <a:lnTo>
                  <a:pt x="21541" y="13490"/>
                </a:lnTo>
                <a:lnTo>
                  <a:pt x="21493" y="5419"/>
                </a:lnTo>
                <a:lnTo>
                  <a:pt x="20928" y="5358"/>
                </a:lnTo>
                <a:cubicBezTo>
                  <a:pt x="20434" y="5304"/>
                  <a:pt x="20341" y="5225"/>
                  <a:pt x="20150" y="4695"/>
                </a:cubicBezTo>
                <a:cubicBezTo>
                  <a:pt x="19763" y="3619"/>
                  <a:pt x="19255" y="3265"/>
                  <a:pt x="16734" y="2311"/>
                </a:cubicBezTo>
                <a:cubicBezTo>
                  <a:pt x="16443" y="2201"/>
                  <a:pt x="16206" y="2038"/>
                  <a:pt x="16206" y="1951"/>
                </a:cubicBezTo>
                <a:cubicBezTo>
                  <a:pt x="16206" y="1863"/>
                  <a:pt x="15948" y="1568"/>
                  <a:pt x="15632" y="1295"/>
                </a:cubicBezTo>
                <a:cubicBezTo>
                  <a:pt x="14947" y="705"/>
                  <a:pt x="13675" y="273"/>
                  <a:pt x="12021" y="70"/>
                </a:cubicBezTo>
                <a:cubicBezTo>
                  <a:pt x="11685" y="29"/>
                  <a:pt x="11341" y="7"/>
                  <a:pt x="10996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3" name="IMG_7199.jpeg" descr="IMG_7199.jpeg"/>
          <p:cNvPicPr>
            <a:picLocks noChangeAspect="1"/>
          </p:cNvPicPr>
          <p:nvPr/>
        </p:nvPicPr>
        <p:blipFill>
          <a:blip r:embed="rId6"/>
          <a:srcRect l="69478" t="52990" r="2730" b="2730"/>
          <a:stretch>
            <a:fillRect/>
          </a:stretch>
        </p:blipFill>
        <p:spPr>
          <a:xfrm>
            <a:off x="4249595" y="3868102"/>
            <a:ext cx="1823046" cy="290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98" y="1"/>
                </a:moveTo>
                <a:cubicBezTo>
                  <a:pt x="9397" y="-2"/>
                  <a:pt x="9006" y="43"/>
                  <a:pt x="8006" y="336"/>
                </a:cubicBezTo>
                <a:cubicBezTo>
                  <a:pt x="6602" y="745"/>
                  <a:pt x="6135" y="1008"/>
                  <a:pt x="5678" y="1644"/>
                </a:cubicBezTo>
                <a:cubicBezTo>
                  <a:pt x="5417" y="2008"/>
                  <a:pt x="5097" y="2205"/>
                  <a:pt x="4408" y="2423"/>
                </a:cubicBezTo>
                <a:cubicBezTo>
                  <a:pt x="2530" y="3021"/>
                  <a:pt x="1558" y="3772"/>
                  <a:pt x="1361" y="4775"/>
                </a:cubicBezTo>
                <a:cubicBezTo>
                  <a:pt x="1262" y="5285"/>
                  <a:pt x="1214" y="5323"/>
                  <a:pt x="628" y="5358"/>
                </a:cubicBezTo>
                <a:lnTo>
                  <a:pt x="0" y="5395"/>
                </a:lnTo>
                <a:lnTo>
                  <a:pt x="0" y="13497"/>
                </a:lnTo>
                <a:lnTo>
                  <a:pt x="0" y="21598"/>
                </a:lnTo>
                <a:lnTo>
                  <a:pt x="10801" y="21598"/>
                </a:lnTo>
                <a:lnTo>
                  <a:pt x="21600" y="21598"/>
                </a:lnTo>
                <a:lnTo>
                  <a:pt x="21600" y="13497"/>
                </a:lnTo>
                <a:lnTo>
                  <a:pt x="21600" y="5395"/>
                </a:lnTo>
                <a:lnTo>
                  <a:pt x="20975" y="5358"/>
                </a:lnTo>
                <a:cubicBezTo>
                  <a:pt x="20386" y="5323"/>
                  <a:pt x="20342" y="5285"/>
                  <a:pt x="20218" y="4737"/>
                </a:cubicBezTo>
                <a:cubicBezTo>
                  <a:pt x="20000" y="3776"/>
                  <a:pt x="19209" y="3149"/>
                  <a:pt x="17424" y="2522"/>
                </a:cubicBezTo>
                <a:cubicBezTo>
                  <a:pt x="16605" y="2234"/>
                  <a:pt x="16203" y="2012"/>
                  <a:pt x="16119" y="1804"/>
                </a:cubicBezTo>
                <a:cubicBezTo>
                  <a:pt x="15926" y="1320"/>
                  <a:pt x="14738" y="590"/>
                  <a:pt x="13644" y="285"/>
                </a:cubicBezTo>
                <a:cubicBezTo>
                  <a:pt x="12833" y="59"/>
                  <a:pt x="12290" y="3"/>
                  <a:pt x="10898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4" name="IMG_7199.jpeg" descr="IMG_7199.jpeg"/>
          <p:cNvPicPr>
            <a:picLocks noChangeAspect="1"/>
          </p:cNvPicPr>
          <p:nvPr/>
        </p:nvPicPr>
        <p:blipFill>
          <a:blip r:embed="rId6"/>
          <a:srcRect l="36476" t="52893" r="35731" b="2606"/>
          <a:stretch>
            <a:fillRect/>
          </a:stretch>
        </p:blipFill>
        <p:spPr>
          <a:xfrm>
            <a:off x="2160845" y="3868175"/>
            <a:ext cx="1823046" cy="2919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818" y="2"/>
                </a:moveTo>
                <a:cubicBezTo>
                  <a:pt x="9794" y="18"/>
                  <a:pt x="8749" y="165"/>
                  <a:pt x="7789" y="459"/>
                </a:cubicBezTo>
                <a:cubicBezTo>
                  <a:pt x="6631" y="815"/>
                  <a:pt x="5593" y="1523"/>
                  <a:pt x="5593" y="1958"/>
                </a:cubicBezTo>
                <a:cubicBezTo>
                  <a:pt x="5593" y="2055"/>
                  <a:pt x="5224" y="2238"/>
                  <a:pt x="4773" y="2365"/>
                </a:cubicBezTo>
                <a:cubicBezTo>
                  <a:pt x="2776" y="2928"/>
                  <a:pt x="1681" y="3724"/>
                  <a:pt x="1380" y="4833"/>
                </a:cubicBezTo>
                <a:cubicBezTo>
                  <a:pt x="1257" y="5287"/>
                  <a:pt x="1189" y="5336"/>
                  <a:pt x="623" y="5371"/>
                </a:cubicBezTo>
                <a:lnTo>
                  <a:pt x="0" y="5407"/>
                </a:lnTo>
                <a:lnTo>
                  <a:pt x="0" y="13487"/>
                </a:lnTo>
                <a:lnTo>
                  <a:pt x="0" y="21567"/>
                </a:lnTo>
                <a:lnTo>
                  <a:pt x="21600" y="21567"/>
                </a:lnTo>
                <a:lnTo>
                  <a:pt x="21600" y="13487"/>
                </a:lnTo>
                <a:lnTo>
                  <a:pt x="21600" y="5407"/>
                </a:lnTo>
                <a:lnTo>
                  <a:pt x="20972" y="5371"/>
                </a:lnTo>
                <a:cubicBezTo>
                  <a:pt x="20370" y="5335"/>
                  <a:pt x="20343" y="5308"/>
                  <a:pt x="20248" y="4720"/>
                </a:cubicBezTo>
                <a:cubicBezTo>
                  <a:pt x="20107" y="3848"/>
                  <a:pt x="19417" y="3265"/>
                  <a:pt x="17855" y="2697"/>
                </a:cubicBezTo>
                <a:cubicBezTo>
                  <a:pt x="16804" y="2314"/>
                  <a:pt x="16470" y="2114"/>
                  <a:pt x="16087" y="1642"/>
                </a:cubicBezTo>
                <a:cubicBezTo>
                  <a:pt x="15214" y="569"/>
                  <a:pt x="13070" y="-33"/>
                  <a:pt x="10818" y="2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5" name="صورة" descr="صورة"/>
          <p:cNvPicPr>
            <a:picLocks noChangeAspect="1"/>
          </p:cNvPicPr>
          <p:nvPr/>
        </p:nvPicPr>
        <p:blipFill>
          <a:blip r:embed="rId5"/>
          <a:srcRect t="83629" r="50557"/>
          <a:stretch>
            <a:fillRect/>
          </a:stretch>
        </p:blipFill>
        <p:spPr>
          <a:xfrm rot="16200000">
            <a:off x="5628029" y="7631297"/>
            <a:ext cx="3175324" cy="171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صورة" descr="صورة"/>
          <p:cNvPicPr>
            <a:picLocks noChangeAspect="1"/>
          </p:cNvPicPr>
          <p:nvPr/>
        </p:nvPicPr>
        <p:blipFill>
          <a:blip r:embed="rId5"/>
          <a:srcRect t="17598" r="50557" b="65960"/>
          <a:stretch>
            <a:fillRect/>
          </a:stretch>
        </p:blipFill>
        <p:spPr>
          <a:xfrm rot="16200000">
            <a:off x="3511416" y="7671920"/>
            <a:ext cx="3369309" cy="1826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صورة" descr="صورة"/>
          <p:cNvPicPr>
            <a:picLocks noChangeAspect="1"/>
          </p:cNvPicPr>
          <p:nvPr/>
        </p:nvPicPr>
        <p:blipFill>
          <a:blip r:embed="rId5"/>
          <a:srcRect t="50403" r="50557" b="32945"/>
          <a:stretch>
            <a:fillRect/>
          </a:stretch>
        </p:blipFill>
        <p:spPr>
          <a:xfrm rot="16200000">
            <a:off x="1401753" y="7653824"/>
            <a:ext cx="3341147" cy="183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صورة" descr="صورة"/>
          <p:cNvPicPr>
            <a:picLocks noChangeAspect="1"/>
          </p:cNvPicPr>
          <p:nvPr/>
        </p:nvPicPr>
        <p:blipFill>
          <a:blip r:embed="rId5"/>
          <a:srcRect l="50875" t="51021" r="795" b="32620"/>
          <a:stretch>
            <a:fillRect/>
          </a:stretch>
        </p:blipFill>
        <p:spPr>
          <a:xfrm rot="16200000">
            <a:off x="-613665" y="7615570"/>
            <a:ext cx="3190678" cy="1760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الصوت" descr="الصوت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028" y="1840446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9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2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5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1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1895 -0.105118 0.003790 -0.210235 0.003980 -0.314005 C 0.004169 -0.417776 0.002653 -0.520198 0.002464 -0.599373 C 0.002274 -0.678548 0.003411 -0.734476 0.004548 -0.790404" pathEditMode="relative">
                                      <p:cBhvr>
                                        <p:cTn id="28" dur="14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audio>
          </p:childTnLst>
        </p:cTn>
      </p:par>
    </p:tnLst>
    <p:bldLst>
      <p:bldP spid="228" grpId="0" animBg="1" advAuto="0"/>
      <p:bldP spid="229" grpId="0" animBg="1" advAuto="0"/>
      <p:bldP spid="231" grpId="0" animBg="1" advAuto="0"/>
      <p:bldP spid="232" grpId="0" animBg="1" advAuto="0"/>
      <p:bldP spid="233" grpId="0" animBg="1" advAuto="0"/>
      <p:bldP spid="234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G_7214.mp4" descr="IMG_721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4359" y="-291614"/>
            <a:ext cx="4185692" cy="7441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7214.mp4" descr="IMG_721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1306" y="-291614"/>
            <a:ext cx="4185692" cy="7441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G_7214.mp4" descr="IMG_721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2684" y="-291614"/>
            <a:ext cx="4185692" cy="74412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تجميع"/>
          <p:cNvGrpSpPr/>
          <p:nvPr/>
        </p:nvGrpSpPr>
        <p:grpSpPr>
          <a:xfrm>
            <a:off x="203942" y="97579"/>
            <a:ext cx="11784117" cy="6494538"/>
            <a:chOff x="0" y="0"/>
            <a:chExt cx="23568232" cy="12989073"/>
          </a:xfrm>
        </p:grpSpPr>
        <p:sp>
          <p:nvSpPr>
            <p:cNvPr id="244" name="مستطيل مستدير الزوايا"/>
            <p:cNvSpPr/>
            <p:nvPr/>
          </p:nvSpPr>
          <p:spPr>
            <a:xfrm>
              <a:off x="0" y="0"/>
              <a:ext cx="23568233" cy="12989074"/>
            </a:xfrm>
            <a:prstGeom prst="roundRect">
              <a:avLst>
                <a:gd name="adj" fmla="val 9149"/>
              </a:avLst>
            </a:prstGeom>
            <a:noFill/>
            <a:ln w="254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  <p:sp>
          <p:nvSpPr>
            <p:cNvPr id="245" name="مستطيل مستدير الزوايا"/>
            <p:cNvSpPr/>
            <p:nvPr/>
          </p:nvSpPr>
          <p:spPr>
            <a:xfrm>
              <a:off x="415521" y="295304"/>
              <a:ext cx="22737190" cy="12398466"/>
            </a:xfrm>
            <a:prstGeom prst="roundRect">
              <a:avLst>
                <a:gd name="adj" fmla="val 13075"/>
              </a:avLst>
            </a:prstGeom>
            <a:noFill/>
            <a:ln w="381000" cap="rnd">
              <a:solidFill>
                <a:srgbClr val="EE719E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</p:grpSp>
      <p:sp>
        <p:nvSpPr>
          <p:cNvPr id="247" name="دائرة"/>
          <p:cNvSpPr/>
          <p:nvPr/>
        </p:nvSpPr>
        <p:spPr>
          <a:xfrm>
            <a:off x="613500" y="377889"/>
            <a:ext cx="3118313" cy="31183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000000"/>
              </a:solidFill>
              <a:latin typeface="Proxima Nova Extrabold"/>
              <a:sym typeface="Proxima Nova Extrabold"/>
            </a:endParaRPr>
          </a:p>
        </p:txBody>
      </p:sp>
      <p:sp>
        <p:nvSpPr>
          <p:cNvPr id="248" name="السؤال"/>
          <p:cNvSpPr/>
          <p:nvPr/>
        </p:nvSpPr>
        <p:spPr>
          <a:xfrm>
            <a:off x="3306611" y="1017909"/>
            <a:ext cx="7668195" cy="1664045"/>
          </a:xfrm>
          <a:prstGeom prst="roundRect">
            <a:avLst>
              <a:gd name="adj" fmla="val 5724"/>
            </a:avLst>
          </a:prstGeom>
          <a:solidFill>
            <a:srgbClr val="FFFFFF">
              <a:alpha val="61224"/>
            </a:srgbClr>
          </a:solidFill>
          <a:ln w="76200">
            <a:solidFill>
              <a:srgbClr val="FFFFFF">
                <a:alpha val="61224"/>
              </a:srgbClr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300 ÷ 100 =</a:t>
            </a:r>
            <a:endParaRPr sz="4000" kern="0" dirty="0">
              <a:solidFill>
                <a:srgbClr val="000000"/>
              </a:solidFill>
            </a:endParaRPr>
          </a:p>
        </p:txBody>
      </p:sp>
      <p:sp>
        <p:nvSpPr>
          <p:cNvPr id="249" name="بيضاوي"/>
          <p:cNvSpPr/>
          <p:nvPr/>
        </p:nvSpPr>
        <p:spPr>
          <a:xfrm>
            <a:off x="788546" y="720149"/>
            <a:ext cx="2768221" cy="2211804"/>
          </a:xfrm>
          <a:prstGeom prst="ellipse">
            <a:avLst/>
          </a:prstGeom>
          <a:ln w="698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FFFFFF"/>
              </a:solidFill>
              <a:latin typeface="Proxima Nova Extrabold"/>
              <a:sym typeface="Proxima Nova Extrabold"/>
            </a:endParaRPr>
          </a:p>
        </p:txBody>
      </p:sp>
      <p:pic>
        <p:nvPicPr>
          <p:cNvPr id="250" name="صورة" descr="صورة"/>
          <p:cNvPicPr>
            <a:picLocks noChangeAspect="1"/>
          </p:cNvPicPr>
          <p:nvPr/>
        </p:nvPicPr>
        <p:blipFill>
          <a:blip r:embed="rId5"/>
          <a:srcRect l="3459" t="48381" r="69989" b="31518"/>
          <a:stretch>
            <a:fillRect/>
          </a:stretch>
        </p:blipFill>
        <p:spPr>
          <a:xfrm>
            <a:off x="1121136" y="977036"/>
            <a:ext cx="2102956" cy="169811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إجابة صحيحة">
            <a:hlinkClick r:id="rId6" action="ppaction://hlinksldjump"/>
          </p:cNvPr>
          <p:cNvSpPr/>
          <p:nvPr/>
        </p:nvSpPr>
        <p:spPr>
          <a:xfrm>
            <a:off x="4825116" y="3239679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3</a:t>
            </a:r>
            <a:endParaRPr sz="4000" kern="0" dirty="0">
              <a:solidFill>
                <a:srgbClr val="000000"/>
              </a:solidFill>
            </a:endParaRPr>
          </a:p>
        </p:txBody>
      </p:sp>
      <p:sp>
        <p:nvSpPr>
          <p:cNvPr id="252" name="إجابة خاطئة"/>
          <p:cNvSpPr/>
          <p:nvPr/>
        </p:nvSpPr>
        <p:spPr>
          <a:xfrm>
            <a:off x="4825116" y="4722176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3</a:t>
            </a:r>
            <a:r>
              <a:rPr lang="en-US" sz="4000" kern="0" dirty="0">
                <a:solidFill>
                  <a:srgbClr val="000000"/>
                </a:solidFill>
              </a:rPr>
              <a:t>,</a:t>
            </a:r>
            <a:r>
              <a:rPr lang="ar-KW" sz="4000" kern="0" dirty="0">
                <a:solidFill>
                  <a:srgbClr val="000000"/>
                </a:solidFill>
              </a:rPr>
              <a:t>0</a:t>
            </a:r>
            <a:endParaRPr sz="40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video>
            <p:seq concurrent="1" prevAc="none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video>
            <p:seq concurrent="1" prevAc="none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video>
            <p:seq concurrent="1" prevAc="none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</p:childTnLst>
        </p:cTn>
      </p:par>
    </p:tnLst>
    <p:bldLst>
      <p:bldP spid="248" grpId="0" build="p" bldLvl="5" animBg="1" advAuto="0"/>
      <p:bldP spid="251" grpId="0" build="p" bldLvl="5" animBg="1" advAuto="0"/>
      <p:bldP spid="252" grpId="0" build="p" bldLvl="5" animBg="1" advAuto="0"/>
      <p:bldP spid="252" grpI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صورة" descr="صورة"/>
          <p:cNvPicPr>
            <a:picLocks noChangeAspect="1"/>
          </p:cNvPicPr>
          <p:nvPr/>
        </p:nvPicPr>
        <p:blipFill>
          <a:blip r:embed="rId4"/>
          <a:srcRect t="83629" r="50557"/>
          <a:stretch>
            <a:fillRect/>
          </a:stretch>
        </p:blipFill>
        <p:spPr>
          <a:xfrm rot="16200000">
            <a:off x="5628029" y="7631297"/>
            <a:ext cx="3175324" cy="171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-906364" y="-307896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3658757" y="-151227"/>
            <a:ext cx="4660074" cy="16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راسية فلتر .jpeg" descr="راسية فلتر .jpeg"/>
          <p:cNvPicPr>
            <a:picLocks noChangeAspect="1"/>
          </p:cNvPicPr>
          <p:nvPr/>
        </p:nvPicPr>
        <p:blipFill>
          <a:blip r:embed="rId5"/>
          <a:srcRect l="7167" t="22935" r="7167" b="8259"/>
          <a:stretch>
            <a:fillRect/>
          </a:stretch>
        </p:blipFill>
        <p:spPr>
          <a:xfrm>
            <a:off x="8266606" y="19685"/>
            <a:ext cx="4660074" cy="164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صورة" descr="صورة"/>
          <p:cNvPicPr>
            <a:picLocks noChangeAspect="1"/>
          </p:cNvPicPr>
          <p:nvPr/>
        </p:nvPicPr>
        <p:blipFill>
          <a:blip r:embed="rId4"/>
          <a:srcRect l="50080" t="83781" b="766"/>
          <a:stretch>
            <a:fillRect/>
          </a:stretch>
        </p:blipFill>
        <p:spPr>
          <a:xfrm rot="16200000">
            <a:off x="9525026" y="7639662"/>
            <a:ext cx="3363272" cy="169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G_7199.jpeg" descr="IMG_7199.jpeg"/>
          <p:cNvPicPr>
            <a:picLocks noChangeAspect="1"/>
          </p:cNvPicPr>
          <p:nvPr/>
        </p:nvPicPr>
        <p:blipFill>
          <a:blip r:embed="rId6"/>
          <a:srcRect l="36477" t="2991" r="35732" b="52356"/>
          <a:stretch>
            <a:fillRect/>
          </a:stretch>
        </p:blipFill>
        <p:spPr>
          <a:xfrm>
            <a:off x="8311176" y="3896081"/>
            <a:ext cx="1778993" cy="28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10823" y="3"/>
                </a:moveTo>
                <a:cubicBezTo>
                  <a:pt x="8645" y="47"/>
                  <a:pt x="6474" y="680"/>
                  <a:pt x="5744" y="1615"/>
                </a:cubicBezTo>
                <a:cubicBezTo>
                  <a:pt x="5405" y="2049"/>
                  <a:pt x="5075" y="2245"/>
                  <a:pt x="4151" y="2567"/>
                </a:cubicBezTo>
                <a:cubicBezTo>
                  <a:pt x="2325" y="3204"/>
                  <a:pt x="1603" y="3779"/>
                  <a:pt x="1376" y="4777"/>
                </a:cubicBezTo>
                <a:cubicBezTo>
                  <a:pt x="1257" y="5297"/>
                  <a:pt x="1209" y="5334"/>
                  <a:pt x="624" y="5369"/>
                </a:cubicBezTo>
                <a:lnTo>
                  <a:pt x="0" y="5407"/>
                </a:lnTo>
                <a:lnTo>
                  <a:pt x="0" y="13497"/>
                </a:lnTo>
                <a:lnTo>
                  <a:pt x="0" y="21588"/>
                </a:lnTo>
                <a:lnTo>
                  <a:pt x="10799" y="21588"/>
                </a:lnTo>
                <a:lnTo>
                  <a:pt x="21600" y="21588"/>
                </a:lnTo>
                <a:lnTo>
                  <a:pt x="21600" y="13497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0" y="5333"/>
                  <a:pt x="20344" y="5311"/>
                  <a:pt x="20287" y="4749"/>
                </a:cubicBezTo>
                <a:cubicBezTo>
                  <a:pt x="20205" y="3946"/>
                  <a:pt x="19520" y="3322"/>
                  <a:pt x="18090" y="2747"/>
                </a:cubicBezTo>
                <a:cubicBezTo>
                  <a:pt x="17441" y="2486"/>
                  <a:pt x="16833" y="2273"/>
                  <a:pt x="16738" y="2273"/>
                </a:cubicBezTo>
                <a:cubicBezTo>
                  <a:pt x="16643" y="2273"/>
                  <a:pt x="16432" y="2071"/>
                  <a:pt x="16268" y="1824"/>
                </a:cubicBezTo>
                <a:cubicBezTo>
                  <a:pt x="15718" y="991"/>
                  <a:pt x="14746" y="505"/>
                  <a:pt x="12950" y="166"/>
                </a:cubicBezTo>
                <a:cubicBezTo>
                  <a:pt x="12277" y="39"/>
                  <a:pt x="11549" y="-12"/>
                  <a:pt x="10823" y="3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0" name="IMG_7199.jpeg" descr="IMG_7199.jpeg"/>
          <p:cNvPicPr>
            <a:picLocks noChangeAspect="1"/>
          </p:cNvPicPr>
          <p:nvPr/>
        </p:nvPicPr>
        <p:blipFill>
          <a:blip r:embed="rId6"/>
          <a:srcRect l="5458" t="52853" r="66746" b="2606"/>
          <a:stretch>
            <a:fillRect/>
          </a:stretch>
        </p:blipFill>
        <p:spPr>
          <a:xfrm>
            <a:off x="19607" y="3864462"/>
            <a:ext cx="1823245" cy="292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10936" y="0"/>
                </a:moveTo>
                <a:cubicBezTo>
                  <a:pt x="8656" y="-19"/>
                  <a:pt x="6454" y="573"/>
                  <a:pt x="5642" y="1594"/>
                </a:cubicBezTo>
                <a:cubicBezTo>
                  <a:pt x="5278" y="2051"/>
                  <a:pt x="4986" y="2230"/>
                  <a:pt x="4185" y="2479"/>
                </a:cubicBezTo>
                <a:cubicBezTo>
                  <a:pt x="2355" y="3049"/>
                  <a:pt x="1418" y="3773"/>
                  <a:pt x="1185" y="4798"/>
                </a:cubicBezTo>
                <a:cubicBezTo>
                  <a:pt x="1073" y="5288"/>
                  <a:pt x="998" y="5355"/>
                  <a:pt x="529" y="5389"/>
                </a:cubicBezTo>
                <a:lnTo>
                  <a:pt x="0" y="5427"/>
                </a:lnTo>
                <a:lnTo>
                  <a:pt x="0" y="13505"/>
                </a:lnTo>
                <a:lnTo>
                  <a:pt x="0" y="21581"/>
                </a:lnTo>
                <a:lnTo>
                  <a:pt x="21501" y="21581"/>
                </a:lnTo>
                <a:lnTo>
                  <a:pt x="21551" y="13503"/>
                </a:lnTo>
                <a:lnTo>
                  <a:pt x="21600" y="5425"/>
                </a:lnTo>
                <a:lnTo>
                  <a:pt x="20972" y="5389"/>
                </a:lnTo>
                <a:cubicBezTo>
                  <a:pt x="20384" y="5353"/>
                  <a:pt x="20339" y="5316"/>
                  <a:pt x="20239" y="4810"/>
                </a:cubicBezTo>
                <a:cubicBezTo>
                  <a:pt x="20180" y="4512"/>
                  <a:pt x="19961" y="4069"/>
                  <a:pt x="19755" y="3826"/>
                </a:cubicBezTo>
                <a:cubicBezTo>
                  <a:pt x="19345" y="3343"/>
                  <a:pt x="17931" y="2612"/>
                  <a:pt x="16870" y="2335"/>
                </a:cubicBezTo>
                <a:cubicBezTo>
                  <a:pt x="16448" y="2225"/>
                  <a:pt x="16198" y="2078"/>
                  <a:pt x="16198" y="1940"/>
                </a:cubicBezTo>
                <a:cubicBezTo>
                  <a:pt x="16198" y="1502"/>
                  <a:pt x="15103" y="756"/>
                  <a:pt x="13971" y="422"/>
                </a:cubicBezTo>
                <a:cubicBezTo>
                  <a:pt x="13025" y="143"/>
                  <a:pt x="11973" y="9"/>
                  <a:pt x="10936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61" name="يا ترى شنو العيدية 🤩"/>
          <p:cNvSpPr txBox="1"/>
          <p:nvPr/>
        </p:nvSpPr>
        <p:spPr>
          <a:xfrm>
            <a:off x="3492133" y="603129"/>
            <a:ext cx="4993355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584200">
              <a:defRPr sz="10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sz="5000" kern="0">
                <a:solidFill>
                  <a:srgbClr val="000000"/>
                </a:solidFill>
              </a:rPr>
              <a:t>يا ترى شنو العيدية 🤩</a:t>
            </a:r>
          </a:p>
        </p:txBody>
      </p:sp>
      <p:pic>
        <p:nvPicPr>
          <p:cNvPr id="262" name="IMG_7199.jpeg" descr="IMG_7199.jpeg"/>
          <p:cNvPicPr>
            <a:picLocks noChangeAspect="1"/>
          </p:cNvPicPr>
          <p:nvPr/>
        </p:nvPicPr>
        <p:blipFill>
          <a:blip r:embed="rId6"/>
          <a:srcRect l="69477" t="2995" r="2728" b="52356"/>
          <a:stretch>
            <a:fillRect/>
          </a:stretch>
        </p:blipFill>
        <p:spPr>
          <a:xfrm>
            <a:off x="10317084" y="3896233"/>
            <a:ext cx="1779191" cy="2858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718" y="0"/>
                </a:moveTo>
                <a:cubicBezTo>
                  <a:pt x="8371" y="12"/>
                  <a:pt x="6260" y="695"/>
                  <a:pt x="5510" y="1813"/>
                </a:cubicBezTo>
                <a:cubicBezTo>
                  <a:pt x="5338" y="2068"/>
                  <a:pt x="5030" y="2290"/>
                  <a:pt x="4777" y="2339"/>
                </a:cubicBezTo>
                <a:cubicBezTo>
                  <a:pt x="3880" y="2514"/>
                  <a:pt x="2356" y="3222"/>
                  <a:pt x="1910" y="3669"/>
                </a:cubicBezTo>
                <a:cubicBezTo>
                  <a:pt x="1657" y="3924"/>
                  <a:pt x="1405" y="4402"/>
                  <a:pt x="1352" y="4732"/>
                </a:cubicBezTo>
                <a:cubicBezTo>
                  <a:pt x="1258" y="5307"/>
                  <a:pt x="1229" y="5333"/>
                  <a:pt x="629" y="5369"/>
                </a:cubicBezTo>
                <a:lnTo>
                  <a:pt x="0" y="5407"/>
                </a:lnTo>
                <a:lnTo>
                  <a:pt x="0" y="13501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501"/>
                </a:lnTo>
                <a:lnTo>
                  <a:pt x="21600" y="5407"/>
                </a:lnTo>
                <a:lnTo>
                  <a:pt x="20974" y="5369"/>
                </a:lnTo>
                <a:cubicBezTo>
                  <a:pt x="20377" y="5334"/>
                  <a:pt x="20341" y="5303"/>
                  <a:pt x="20227" y="4732"/>
                </a:cubicBezTo>
                <a:cubicBezTo>
                  <a:pt x="20161" y="4402"/>
                  <a:pt x="19910" y="3926"/>
                  <a:pt x="19670" y="3675"/>
                </a:cubicBezTo>
                <a:cubicBezTo>
                  <a:pt x="19282" y="3268"/>
                  <a:pt x="17825" y="2569"/>
                  <a:pt x="16931" y="2360"/>
                </a:cubicBezTo>
                <a:cubicBezTo>
                  <a:pt x="16750" y="2318"/>
                  <a:pt x="16382" y="2013"/>
                  <a:pt x="16114" y="1684"/>
                </a:cubicBezTo>
                <a:cubicBezTo>
                  <a:pt x="15511" y="942"/>
                  <a:pt x="14633" y="515"/>
                  <a:pt x="13103" y="219"/>
                </a:cubicBezTo>
                <a:cubicBezTo>
                  <a:pt x="12309" y="65"/>
                  <a:pt x="11501" y="-4"/>
                  <a:pt x="10718" y="0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3" name="IMG_7199.jpeg" descr="IMG_7199.jpeg"/>
          <p:cNvPicPr>
            <a:picLocks noChangeAspect="1"/>
          </p:cNvPicPr>
          <p:nvPr/>
        </p:nvPicPr>
        <p:blipFill>
          <a:blip r:embed="rId6"/>
          <a:srcRect l="5377" t="3070" r="66745" b="52356"/>
          <a:stretch>
            <a:fillRect/>
          </a:stretch>
        </p:blipFill>
        <p:spPr>
          <a:xfrm>
            <a:off x="6299557" y="3898637"/>
            <a:ext cx="1784579" cy="28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3" extrusionOk="0">
                <a:moveTo>
                  <a:pt x="10996" y="1"/>
                </a:moveTo>
                <a:cubicBezTo>
                  <a:pt x="8578" y="-37"/>
                  <a:pt x="6075" y="762"/>
                  <a:pt x="5553" y="1837"/>
                </a:cubicBezTo>
                <a:cubicBezTo>
                  <a:pt x="5480" y="1988"/>
                  <a:pt x="4964" y="2260"/>
                  <a:pt x="4331" y="2480"/>
                </a:cubicBezTo>
                <a:cubicBezTo>
                  <a:pt x="3728" y="2690"/>
                  <a:pt x="2910" y="3055"/>
                  <a:pt x="2516" y="3291"/>
                </a:cubicBezTo>
                <a:cubicBezTo>
                  <a:pt x="1797" y="3722"/>
                  <a:pt x="1138" y="4656"/>
                  <a:pt x="1253" y="5079"/>
                </a:cubicBezTo>
                <a:cubicBezTo>
                  <a:pt x="1299" y="5246"/>
                  <a:pt x="1170" y="5306"/>
                  <a:pt x="701" y="5334"/>
                </a:cubicBezTo>
                <a:lnTo>
                  <a:pt x="89" y="5371"/>
                </a:lnTo>
                <a:lnTo>
                  <a:pt x="26" y="6594"/>
                </a:lnTo>
                <a:cubicBezTo>
                  <a:pt x="-7" y="7266"/>
                  <a:pt x="-9" y="10910"/>
                  <a:pt x="19" y="14690"/>
                </a:cubicBezTo>
                <a:lnTo>
                  <a:pt x="70" y="21563"/>
                </a:lnTo>
                <a:lnTo>
                  <a:pt x="10830" y="21563"/>
                </a:lnTo>
                <a:lnTo>
                  <a:pt x="21591" y="21563"/>
                </a:lnTo>
                <a:lnTo>
                  <a:pt x="21541" y="13490"/>
                </a:lnTo>
                <a:lnTo>
                  <a:pt x="21493" y="5419"/>
                </a:lnTo>
                <a:lnTo>
                  <a:pt x="20928" y="5358"/>
                </a:lnTo>
                <a:cubicBezTo>
                  <a:pt x="20434" y="5304"/>
                  <a:pt x="20341" y="5225"/>
                  <a:pt x="20150" y="4695"/>
                </a:cubicBezTo>
                <a:cubicBezTo>
                  <a:pt x="19763" y="3619"/>
                  <a:pt x="19255" y="3265"/>
                  <a:pt x="16734" y="2311"/>
                </a:cubicBezTo>
                <a:cubicBezTo>
                  <a:pt x="16443" y="2201"/>
                  <a:pt x="16206" y="2038"/>
                  <a:pt x="16206" y="1951"/>
                </a:cubicBezTo>
                <a:cubicBezTo>
                  <a:pt x="16206" y="1863"/>
                  <a:pt x="15948" y="1568"/>
                  <a:pt x="15632" y="1295"/>
                </a:cubicBezTo>
                <a:cubicBezTo>
                  <a:pt x="14947" y="705"/>
                  <a:pt x="13675" y="273"/>
                  <a:pt x="12021" y="70"/>
                </a:cubicBezTo>
                <a:cubicBezTo>
                  <a:pt x="11685" y="29"/>
                  <a:pt x="11341" y="7"/>
                  <a:pt x="10996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4" name="IMG_7199.jpeg" descr="IMG_7199.jpeg"/>
          <p:cNvPicPr>
            <a:picLocks noChangeAspect="1"/>
          </p:cNvPicPr>
          <p:nvPr/>
        </p:nvPicPr>
        <p:blipFill>
          <a:blip r:embed="rId6"/>
          <a:srcRect l="69478" t="52990" r="2730" b="2730"/>
          <a:stretch>
            <a:fillRect/>
          </a:stretch>
        </p:blipFill>
        <p:spPr>
          <a:xfrm>
            <a:off x="4249595" y="3868102"/>
            <a:ext cx="1823046" cy="2904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98" y="1"/>
                </a:moveTo>
                <a:cubicBezTo>
                  <a:pt x="9397" y="-2"/>
                  <a:pt x="9006" y="43"/>
                  <a:pt x="8006" y="336"/>
                </a:cubicBezTo>
                <a:cubicBezTo>
                  <a:pt x="6602" y="745"/>
                  <a:pt x="6135" y="1008"/>
                  <a:pt x="5678" y="1644"/>
                </a:cubicBezTo>
                <a:cubicBezTo>
                  <a:pt x="5417" y="2008"/>
                  <a:pt x="5097" y="2205"/>
                  <a:pt x="4408" y="2423"/>
                </a:cubicBezTo>
                <a:cubicBezTo>
                  <a:pt x="2530" y="3021"/>
                  <a:pt x="1558" y="3772"/>
                  <a:pt x="1361" y="4775"/>
                </a:cubicBezTo>
                <a:cubicBezTo>
                  <a:pt x="1262" y="5285"/>
                  <a:pt x="1214" y="5323"/>
                  <a:pt x="628" y="5358"/>
                </a:cubicBezTo>
                <a:lnTo>
                  <a:pt x="0" y="5395"/>
                </a:lnTo>
                <a:lnTo>
                  <a:pt x="0" y="13497"/>
                </a:lnTo>
                <a:lnTo>
                  <a:pt x="0" y="21598"/>
                </a:lnTo>
                <a:lnTo>
                  <a:pt x="10801" y="21598"/>
                </a:lnTo>
                <a:lnTo>
                  <a:pt x="21600" y="21598"/>
                </a:lnTo>
                <a:lnTo>
                  <a:pt x="21600" y="13497"/>
                </a:lnTo>
                <a:lnTo>
                  <a:pt x="21600" y="5395"/>
                </a:lnTo>
                <a:lnTo>
                  <a:pt x="20975" y="5358"/>
                </a:lnTo>
                <a:cubicBezTo>
                  <a:pt x="20386" y="5323"/>
                  <a:pt x="20342" y="5285"/>
                  <a:pt x="20218" y="4737"/>
                </a:cubicBezTo>
                <a:cubicBezTo>
                  <a:pt x="20000" y="3776"/>
                  <a:pt x="19209" y="3149"/>
                  <a:pt x="17424" y="2522"/>
                </a:cubicBezTo>
                <a:cubicBezTo>
                  <a:pt x="16605" y="2234"/>
                  <a:pt x="16203" y="2012"/>
                  <a:pt x="16119" y="1804"/>
                </a:cubicBezTo>
                <a:cubicBezTo>
                  <a:pt x="15926" y="1320"/>
                  <a:pt x="14738" y="590"/>
                  <a:pt x="13644" y="285"/>
                </a:cubicBezTo>
                <a:cubicBezTo>
                  <a:pt x="12833" y="59"/>
                  <a:pt x="12290" y="3"/>
                  <a:pt x="10898" y="1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5" name="IMG_7199.jpeg" descr="IMG_7199.jpeg"/>
          <p:cNvPicPr>
            <a:picLocks noChangeAspect="1"/>
          </p:cNvPicPr>
          <p:nvPr/>
        </p:nvPicPr>
        <p:blipFill>
          <a:blip r:embed="rId6"/>
          <a:srcRect l="36476" t="52893" r="35731" b="2606"/>
          <a:stretch>
            <a:fillRect/>
          </a:stretch>
        </p:blipFill>
        <p:spPr>
          <a:xfrm>
            <a:off x="2160845" y="3868175"/>
            <a:ext cx="1823046" cy="2919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10818" y="2"/>
                </a:moveTo>
                <a:cubicBezTo>
                  <a:pt x="9794" y="18"/>
                  <a:pt x="8749" y="165"/>
                  <a:pt x="7789" y="459"/>
                </a:cubicBezTo>
                <a:cubicBezTo>
                  <a:pt x="6631" y="815"/>
                  <a:pt x="5593" y="1523"/>
                  <a:pt x="5593" y="1958"/>
                </a:cubicBezTo>
                <a:cubicBezTo>
                  <a:pt x="5593" y="2055"/>
                  <a:pt x="5224" y="2238"/>
                  <a:pt x="4773" y="2365"/>
                </a:cubicBezTo>
                <a:cubicBezTo>
                  <a:pt x="2776" y="2928"/>
                  <a:pt x="1681" y="3724"/>
                  <a:pt x="1380" y="4833"/>
                </a:cubicBezTo>
                <a:cubicBezTo>
                  <a:pt x="1257" y="5287"/>
                  <a:pt x="1189" y="5336"/>
                  <a:pt x="623" y="5371"/>
                </a:cubicBezTo>
                <a:lnTo>
                  <a:pt x="0" y="5407"/>
                </a:lnTo>
                <a:lnTo>
                  <a:pt x="0" y="13487"/>
                </a:lnTo>
                <a:lnTo>
                  <a:pt x="0" y="21567"/>
                </a:lnTo>
                <a:lnTo>
                  <a:pt x="21600" y="21567"/>
                </a:lnTo>
                <a:lnTo>
                  <a:pt x="21600" y="13487"/>
                </a:lnTo>
                <a:lnTo>
                  <a:pt x="21600" y="5407"/>
                </a:lnTo>
                <a:lnTo>
                  <a:pt x="20972" y="5371"/>
                </a:lnTo>
                <a:cubicBezTo>
                  <a:pt x="20370" y="5335"/>
                  <a:pt x="20343" y="5308"/>
                  <a:pt x="20248" y="4720"/>
                </a:cubicBezTo>
                <a:cubicBezTo>
                  <a:pt x="20107" y="3848"/>
                  <a:pt x="19417" y="3265"/>
                  <a:pt x="17855" y="2697"/>
                </a:cubicBezTo>
                <a:cubicBezTo>
                  <a:pt x="16804" y="2314"/>
                  <a:pt x="16470" y="2114"/>
                  <a:pt x="16087" y="1642"/>
                </a:cubicBezTo>
                <a:cubicBezTo>
                  <a:pt x="15214" y="569"/>
                  <a:pt x="13070" y="-33"/>
                  <a:pt x="10818" y="2"/>
                </a:cubicBezTo>
                <a:close/>
              </a:path>
            </a:pathLst>
          </a:custGeom>
          <a:ln w="127000">
            <a:solidFill>
              <a:srgbClr val="FFFFFF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6" name="صورة" descr="صورة"/>
          <p:cNvPicPr>
            <a:picLocks noChangeAspect="1"/>
          </p:cNvPicPr>
          <p:nvPr/>
        </p:nvPicPr>
        <p:blipFill>
          <a:blip r:embed="rId4"/>
          <a:srcRect l="50080" t="18331" b="65658"/>
          <a:stretch>
            <a:fillRect/>
          </a:stretch>
        </p:blipFill>
        <p:spPr>
          <a:xfrm rot="16200000">
            <a:off x="7578981" y="7621171"/>
            <a:ext cx="3316718" cy="1733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صورة" descr="صورة"/>
          <p:cNvPicPr>
            <a:picLocks noChangeAspect="1"/>
          </p:cNvPicPr>
          <p:nvPr/>
        </p:nvPicPr>
        <p:blipFill>
          <a:blip r:embed="rId4"/>
          <a:srcRect t="17598" r="50557" b="65960"/>
          <a:stretch>
            <a:fillRect/>
          </a:stretch>
        </p:blipFill>
        <p:spPr>
          <a:xfrm rot="16200000">
            <a:off x="3511416" y="7671920"/>
            <a:ext cx="3369309" cy="1826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صورة" descr="صورة"/>
          <p:cNvPicPr>
            <a:picLocks noChangeAspect="1"/>
          </p:cNvPicPr>
          <p:nvPr/>
        </p:nvPicPr>
        <p:blipFill>
          <a:blip r:embed="rId4"/>
          <a:srcRect t="50403" r="50557" b="32945"/>
          <a:stretch>
            <a:fillRect/>
          </a:stretch>
        </p:blipFill>
        <p:spPr>
          <a:xfrm rot="16200000">
            <a:off x="1401753" y="7653824"/>
            <a:ext cx="3341147" cy="183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صورة" descr="صورة"/>
          <p:cNvPicPr>
            <a:picLocks noChangeAspect="1"/>
          </p:cNvPicPr>
          <p:nvPr/>
        </p:nvPicPr>
        <p:blipFill>
          <a:blip r:embed="rId4"/>
          <a:srcRect l="50875" t="51021" r="795" b="32620"/>
          <a:stretch>
            <a:fillRect/>
          </a:stretch>
        </p:blipFill>
        <p:spPr>
          <a:xfrm rot="16200000">
            <a:off x="-613665" y="7615570"/>
            <a:ext cx="3190678" cy="1760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الصوت" descr="الصوت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028" y="1840446"/>
            <a:ext cx="285751" cy="2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9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2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5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8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1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24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1895 -0.105118 0.003790 -0.210235 0.003980 -0.314005 C 0.004169 -0.417776 0.002653 -0.520198 0.002464 -0.599373 C 0.002274 -0.678548 0.003411 -0.734476 0.004548 -0.790404" pathEditMode="relative">
                                      <p:cBhvr>
                                        <p:cTn id="28" dur="14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270"/>
                </p:tgtEl>
              </p:cMediaNode>
            </p:audio>
          </p:childTnLst>
        </p:cTn>
      </p:par>
    </p:tnLst>
    <p:bldLst>
      <p:bldP spid="259" grpId="0" animBg="1" advAuto="0"/>
      <p:bldP spid="260" grpId="0" animBg="1" advAuto="0"/>
      <p:bldP spid="262" grpId="0" animBg="1" advAuto="0"/>
      <p:bldP spid="263" grpId="0" animBg="1" advAuto="0"/>
      <p:bldP spid="264" grpId="0" animBg="1" advAuto="0"/>
      <p:bldP spid="26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4449191937028449831.mp4" descr="444919193702844983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705" y="-228414"/>
            <a:ext cx="4114591" cy="7314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4449191937028449831.mp4" descr="444919193702844983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0558" y="-228414"/>
            <a:ext cx="4114591" cy="7314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4449191937028449831.mp4" descr="444919193702844983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290" y="-228414"/>
            <a:ext cx="4114591" cy="73148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" name="تجميع"/>
          <p:cNvGrpSpPr/>
          <p:nvPr/>
        </p:nvGrpSpPr>
        <p:grpSpPr>
          <a:xfrm>
            <a:off x="203942" y="181732"/>
            <a:ext cx="11784117" cy="6494537"/>
            <a:chOff x="0" y="0"/>
            <a:chExt cx="23568232" cy="12989073"/>
          </a:xfrm>
        </p:grpSpPr>
        <p:sp>
          <p:nvSpPr>
            <p:cNvPr id="275" name="مستطيل مستدير الزوايا"/>
            <p:cNvSpPr/>
            <p:nvPr/>
          </p:nvSpPr>
          <p:spPr>
            <a:xfrm>
              <a:off x="0" y="0"/>
              <a:ext cx="23568233" cy="12989074"/>
            </a:xfrm>
            <a:prstGeom prst="roundRect">
              <a:avLst>
                <a:gd name="adj" fmla="val 9149"/>
              </a:avLst>
            </a:prstGeom>
            <a:noFill/>
            <a:ln w="254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  <p:sp>
          <p:nvSpPr>
            <p:cNvPr id="276" name="مستطيل مستدير الزوايا"/>
            <p:cNvSpPr/>
            <p:nvPr/>
          </p:nvSpPr>
          <p:spPr>
            <a:xfrm>
              <a:off x="415521" y="295304"/>
              <a:ext cx="22737190" cy="12398466"/>
            </a:xfrm>
            <a:prstGeom prst="roundRect">
              <a:avLst>
                <a:gd name="adj" fmla="val 13075"/>
              </a:avLst>
            </a:prstGeom>
            <a:noFill/>
            <a:ln w="381000" cap="rnd">
              <a:solidFill>
                <a:srgbClr val="3A87FE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rtl="1" hangingPunct="0">
                <a:lnSpc>
                  <a:spcPct val="120000"/>
                </a:lnSpc>
                <a:defRPr sz="3000" cap="all">
                  <a:solidFill>
                    <a:srgbClr val="FFFFFF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pPr>
              <a:endParaRPr sz="1500" kern="0" cap="all">
                <a:solidFill>
                  <a:srgbClr val="FFFFFF"/>
                </a:solidFill>
                <a:latin typeface="Proxima Nova Extrabold"/>
                <a:sym typeface="Proxima Nova Extrabold"/>
              </a:endParaRPr>
            </a:p>
          </p:txBody>
        </p:sp>
      </p:grpSp>
      <p:sp>
        <p:nvSpPr>
          <p:cNvPr id="278" name="دائرة"/>
          <p:cNvSpPr/>
          <p:nvPr/>
        </p:nvSpPr>
        <p:spPr>
          <a:xfrm>
            <a:off x="613500" y="377889"/>
            <a:ext cx="3118313" cy="31183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000000"/>
              </a:solidFill>
              <a:latin typeface="Proxima Nova Extrabold"/>
              <a:sym typeface="Proxima Nova Extrabold"/>
            </a:endParaRPr>
          </a:p>
        </p:txBody>
      </p:sp>
      <p:sp>
        <p:nvSpPr>
          <p:cNvPr id="279" name="السؤال"/>
          <p:cNvSpPr/>
          <p:nvPr/>
        </p:nvSpPr>
        <p:spPr>
          <a:xfrm>
            <a:off x="3306611" y="1017909"/>
            <a:ext cx="7668195" cy="1664045"/>
          </a:xfrm>
          <a:prstGeom prst="roundRect">
            <a:avLst>
              <a:gd name="adj" fmla="val 5724"/>
            </a:avLst>
          </a:prstGeom>
          <a:solidFill>
            <a:srgbClr val="FFFFFF">
              <a:alpha val="61224"/>
            </a:srgbClr>
          </a:solidFill>
          <a:ln w="76200">
            <a:solidFill>
              <a:srgbClr val="FFFFFF">
                <a:alpha val="61224"/>
              </a:srgbClr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rtl="1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25</a:t>
            </a:r>
            <a:r>
              <a:rPr lang="en-US" sz="4000" kern="0" dirty="0">
                <a:solidFill>
                  <a:srgbClr val="000000"/>
                </a:solidFill>
              </a:rPr>
              <a:t>,</a:t>
            </a:r>
            <a:r>
              <a:rPr lang="ar-KW" sz="4000" kern="0" dirty="0">
                <a:solidFill>
                  <a:srgbClr val="000000"/>
                </a:solidFill>
              </a:rPr>
              <a:t>3 ÷ 100 =</a:t>
            </a:r>
            <a:endParaRPr sz="4000" kern="0" dirty="0">
              <a:solidFill>
                <a:srgbClr val="000000"/>
              </a:solidFill>
            </a:endParaRPr>
          </a:p>
        </p:txBody>
      </p:sp>
      <p:pic>
        <p:nvPicPr>
          <p:cNvPr id="280" name="IMG_7250.jpeg" descr="IMG_7250.jpeg"/>
          <p:cNvPicPr>
            <a:picLocks noChangeAspect="1"/>
          </p:cNvPicPr>
          <p:nvPr/>
        </p:nvPicPr>
        <p:blipFill>
          <a:blip r:embed="rId5"/>
          <a:srcRect l="34420" t="61333" r="44833" b="22679"/>
          <a:stretch>
            <a:fillRect/>
          </a:stretch>
        </p:blipFill>
        <p:spPr>
          <a:xfrm>
            <a:off x="1140087" y="933845"/>
            <a:ext cx="2065053" cy="2006467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بيضاوي"/>
          <p:cNvSpPr/>
          <p:nvPr/>
        </p:nvSpPr>
        <p:spPr>
          <a:xfrm>
            <a:off x="839638" y="632991"/>
            <a:ext cx="2666036" cy="2608109"/>
          </a:xfrm>
          <a:prstGeom prst="ellipse">
            <a:avLst/>
          </a:prstGeom>
          <a:ln w="6985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rtl="1" hangingPunct="0"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 kern="0" cap="all">
              <a:solidFill>
                <a:srgbClr val="FFFFFF"/>
              </a:solidFill>
              <a:latin typeface="Proxima Nova Extrabold"/>
              <a:sym typeface="Proxima Nova Extrabold"/>
            </a:endParaRPr>
          </a:p>
        </p:txBody>
      </p:sp>
      <p:sp>
        <p:nvSpPr>
          <p:cNvPr id="282" name="إجابة صحيحة">
            <a:hlinkClick r:id="rId6" action="ppaction://hlinksldjump"/>
          </p:cNvPr>
          <p:cNvSpPr/>
          <p:nvPr/>
        </p:nvSpPr>
        <p:spPr>
          <a:xfrm>
            <a:off x="4825116" y="3239679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0</a:t>
            </a:r>
            <a:r>
              <a:rPr lang="en-US" sz="4000" kern="0" dirty="0">
                <a:solidFill>
                  <a:srgbClr val="000000"/>
                </a:solidFill>
              </a:rPr>
              <a:t>,</a:t>
            </a:r>
            <a:r>
              <a:rPr lang="ar-KW" sz="4000" kern="0" dirty="0">
                <a:solidFill>
                  <a:srgbClr val="000000"/>
                </a:solidFill>
              </a:rPr>
              <a:t>0325</a:t>
            </a:r>
            <a:endParaRPr sz="4000" kern="0" dirty="0">
              <a:solidFill>
                <a:srgbClr val="000000"/>
              </a:solidFill>
            </a:endParaRPr>
          </a:p>
        </p:txBody>
      </p:sp>
      <p:sp>
        <p:nvSpPr>
          <p:cNvPr id="283" name="إجابة خاطئة"/>
          <p:cNvSpPr/>
          <p:nvPr/>
        </p:nvSpPr>
        <p:spPr>
          <a:xfrm>
            <a:off x="4825116" y="4722176"/>
            <a:ext cx="4631185" cy="924772"/>
          </a:xfrm>
          <a:prstGeom prst="roundRect">
            <a:avLst>
              <a:gd name="adj" fmla="val 10300"/>
            </a:avLst>
          </a:prstGeom>
          <a:solidFill>
            <a:srgbClr val="FFFFFF"/>
          </a:solidFill>
          <a:ln w="76200">
            <a:solidFill>
              <a:srgbClr val="FFFFFF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algn="ctr" defTabSz="292100" hangingPunct="0">
              <a:defRPr/>
            </a:pPr>
            <a:r>
              <a:rPr lang="ar-KW" sz="4000" kern="0" dirty="0">
                <a:solidFill>
                  <a:srgbClr val="000000"/>
                </a:solidFill>
              </a:rPr>
              <a:t>32</a:t>
            </a:r>
            <a:r>
              <a:rPr lang="en-US" sz="4000" kern="0" dirty="0">
                <a:solidFill>
                  <a:srgbClr val="000000"/>
                </a:solidFill>
              </a:rPr>
              <a:t>,</a:t>
            </a:r>
            <a:r>
              <a:rPr lang="ar-KW" sz="4000" kern="0" dirty="0">
                <a:solidFill>
                  <a:srgbClr val="000000"/>
                </a:solidFill>
              </a:rPr>
              <a:t>5</a:t>
            </a:r>
            <a:endParaRPr sz="40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272"/>
                </p:tgtEl>
              </p:cMediaNode>
            </p:video>
            <p:seq concurrent="1" prevAc="none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video>
            <p:seq concurrent="1" prevAc="none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274"/>
                </p:tgtEl>
              </p:cMediaNode>
            </p:video>
            <p:seq concurrent="1" prevAc="none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</p:childTnLst>
        </p:cTn>
      </p:par>
    </p:tnLst>
    <p:bldLst>
      <p:bldP spid="279" grpId="0" build="p" bldLvl="5" animBg="1" advAuto="0"/>
      <p:bldP spid="282" grpId="0" build="p" bldLvl="5" animBg="1" advAuto="0"/>
      <p:bldP spid="283" grpId="0" build="p" bldLvl="5" animBg="1" advAuto="0"/>
      <p:bldP spid="283" grpId="1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HousePresentation_Elementary_Win32_JB_v2" id="{76CC1F8F-1616-4FD5-B5D9-5288357CAB76}" vid="{CCFA5B03-57D1-4BF3-98DD-85D1A7F0AA1E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00BFF3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8431A9B-4B87-4F2F-AB9E-CAE6A6729B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F07EB6-DDE3-49D2-9047-A171C0D29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4EED2D-C894-47C4-9CDD-55EC03B2713B}">
  <ds:schemaRefs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71af3243-3dd4-4a8d-8c0d-dd76da1f02a5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Open house presentation</Template>
  <TotalTime>422</TotalTime>
  <Words>316</Words>
  <Application>Microsoft Office PowerPoint</Application>
  <PresentationFormat>شاشة عريضة</PresentationFormat>
  <Paragraphs>113</Paragraphs>
  <Slides>39</Slides>
  <Notes>0</Notes>
  <HiddenSlides>0</HiddenSlides>
  <MMClips>27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39</vt:i4>
      </vt:variant>
    </vt:vector>
  </HeadingPairs>
  <TitlesOfParts>
    <vt:vector size="58" baseType="lpstr">
      <vt:lpstr>Arial</vt:lpstr>
      <vt:lpstr>Calibri</vt:lpstr>
      <vt:lpstr>Calibri Light</vt:lpstr>
      <vt:lpstr>Dubai</vt:lpstr>
      <vt:lpstr>Dubai Medium</vt:lpstr>
      <vt:lpstr>Geeza Pro Regular</vt:lpstr>
      <vt:lpstr>Kristen ITC</vt:lpstr>
      <vt:lpstr>Monotype Corsiva</vt:lpstr>
      <vt:lpstr>Muna Bold</vt:lpstr>
      <vt:lpstr>Proxima Nova</vt:lpstr>
      <vt:lpstr>Proxima Nova Extrabold</vt:lpstr>
      <vt:lpstr>Proxima Nova Medium</vt:lpstr>
      <vt:lpstr>Proxima Nova Semibold</vt:lpstr>
      <vt:lpstr>Quire Sans</vt:lpstr>
      <vt:lpstr>Office Theme</vt:lpstr>
      <vt:lpstr>1_Office Theme</vt:lpstr>
      <vt:lpstr>25_BoldColor_ISO</vt:lpstr>
      <vt:lpstr>2_Office Theme</vt:lpstr>
      <vt:lpstr>3_Office Theme</vt:lpstr>
      <vt:lpstr>(11-1):النسب المئوية                  إعداد المعلمة: مبروكة السيد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الخاتــــــــمة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نوره راشد محمد علي</dc:creator>
  <cp:lastModifiedBy>مريهان مصطفى تيسير صوافطة</cp:lastModifiedBy>
  <cp:revision>18</cp:revision>
  <dcterms:created xsi:type="dcterms:W3CDTF">2022-04-25T06:38:24Z</dcterms:created>
  <dcterms:modified xsi:type="dcterms:W3CDTF">2023-06-11T06:26:53Z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